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 id="2147483651" r:id="rId4"/>
    <p:sldMasterId id="2147483652" r:id="rId5"/>
    <p:sldMasterId id="2147483653" r:id="rId6"/>
    <p:sldMasterId id="2147483654" r:id="rId7"/>
    <p:sldMasterId id="2147483655" r:id="rId8"/>
    <p:sldMasterId id="2147483656" r:id="rId9"/>
    <p:sldMasterId id="2147483657" r:id="rId10"/>
    <p:sldMasterId id="2147483658" r:id="rId11"/>
    <p:sldMasterId id="2147483659" r:id="rId12"/>
  </p:sldMasterIdLst>
  <p:notesMasterIdLst>
    <p:notesMasterId r:id="rId25"/>
  </p:notes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Lst>
  <p:sldSz cx="9144000" cy="6858000" type="screen4x3"/>
  <p:notesSz cx="6858000" cy="9144000"/>
  <p:defaultTextStyle>
    <a:defPPr>
      <a:defRPr lang="en-GB"/>
    </a:defPPr>
    <a:lvl1pPr algn="l" defTabSz="457200" rtl="0" fontAlgn="base">
      <a:spcBef>
        <a:spcPct val="0"/>
      </a:spcBef>
      <a:spcAft>
        <a:spcPct val="0"/>
      </a:spcAft>
      <a:buClr>
        <a:srgbClr val="000000"/>
      </a:buClr>
      <a:buSzPct val="100000"/>
      <a:buFont typeface="Times New Roman" pitchFamily="16" charset="0"/>
      <a:defRPr kern="1200">
        <a:solidFill>
          <a:schemeClr val="bg1"/>
        </a:solidFill>
        <a:latin typeface="Georgia" pitchFamily="16" charset="0"/>
        <a:ea typeface="Bitstream Vera Sans" charset="0"/>
        <a:cs typeface="Bitstream Vera Sans" charset="0"/>
      </a:defRPr>
    </a:lvl1pPr>
    <a:lvl2pPr marL="742950" indent="-285750" algn="l" defTabSz="457200" rtl="0" fontAlgn="base">
      <a:spcBef>
        <a:spcPct val="0"/>
      </a:spcBef>
      <a:spcAft>
        <a:spcPct val="0"/>
      </a:spcAft>
      <a:buClr>
        <a:srgbClr val="000000"/>
      </a:buClr>
      <a:buSzPct val="100000"/>
      <a:buFont typeface="Times New Roman" pitchFamily="16" charset="0"/>
      <a:defRPr kern="1200">
        <a:solidFill>
          <a:schemeClr val="bg1"/>
        </a:solidFill>
        <a:latin typeface="Georgia" pitchFamily="16" charset="0"/>
        <a:ea typeface="Bitstream Vera Sans" charset="0"/>
        <a:cs typeface="Bitstream Vera Sans" charset="0"/>
      </a:defRPr>
    </a:lvl2pPr>
    <a:lvl3pPr marL="1143000" indent="-228600" algn="l" defTabSz="457200" rtl="0" fontAlgn="base">
      <a:spcBef>
        <a:spcPct val="0"/>
      </a:spcBef>
      <a:spcAft>
        <a:spcPct val="0"/>
      </a:spcAft>
      <a:buClr>
        <a:srgbClr val="000000"/>
      </a:buClr>
      <a:buSzPct val="100000"/>
      <a:buFont typeface="Times New Roman" pitchFamily="16" charset="0"/>
      <a:defRPr kern="1200">
        <a:solidFill>
          <a:schemeClr val="bg1"/>
        </a:solidFill>
        <a:latin typeface="Georgia" pitchFamily="16" charset="0"/>
        <a:ea typeface="Bitstream Vera Sans" charset="0"/>
        <a:cs typeface="Bitstream Vera Sans" charset="0"/>
      </a:defRPr>
    </a:lvl3pPr>
    <a:lvl4pPr marL="1600200" indent="-228600" algn="l" defTabSz="457200" rtl="0" fontAlgn="base">
      <a:spcBef>
        <a:spcPct val="0"/>
      </a:spcBef>
      <a:spcAft>
        <a:spcPct val="0"/>
      </a:spcAft>
      <a:buClr>
        <a:srgbClr val="000000"/>
      </a:buClr>
      <a:buSzPct val="100000"/>
      <a:buFont typeface="Times New Roman" pitchFamily="16" charset="0"/>
      <a:defRPr kern="1200">
        <a:solidFill>
          <a:schemeClr val="bg1"/>
        </a:solidFill>
        <a:latin typeface="Georgia" pitchFamily="16" charset="0"/>
        <a:ea typeface="Bitstream Vera Sans" charset="0"/>
        <a:cs typeface="Bitstream Vera Sans" charset="0"/>
      </a:defRPr>
    </a:lvl4pPr>
    <a:lvl5pPr marL="2057400" indent="-228600" algn="l" defTabSz="457200" rtl="0" fontAlgn="base">
      <a:spcBef>
        <a:spcPct val="0"/>
      </a:spcBef>
      <a:spcAft>
        <a:spcPct val="0"/>
      </a:spcAft>
      <a:buClr>
        <a:srgbClr val="000000"/>
      </a:buClr>
      <a:buSzPct val="100000"/>
      <a:buFont typeface="Times New Roman" pitchFamily="16" charset="0"/>
      <a:defRPr kern="1200">
        <a:solidFill>
          <a:schemeClr val="bg1"/>
        </a:solidFill>
        <a:latin typeface="Georgia" pitchFamily="16" charset="0"/>
        <a:ea typeface="Bitstream Vera Sans" charset="0"/>
        <a:cs typeface="Bitstream Vera Sans" charset="0"/>
      </a:defRPr>
    </a:lvl5pPr>
    <a:lvl6pPr marL="2286000" algn="l" defTabSz="914400" rtl="0" eaLnBrk="1" latinLnBrk="0" hangingPunct="1">
      <a:defRPr kern="1200">
        <a:solidFill>
          <a:schemeClr val="bg1"/>
        </a:solidFill>
        <a:latin typeface="Georgia" pitchFamily="16" charset="0"/>
        <a:ea typeface="Bitstream Vera Sans" charset="0"/>
        <a:cs typeface="Bitstream Vera Sans" charset="0"/>
      </a:defRPr>
    </a:lvl6pPr>
    <a:lvl7pPr marL="2743200" algn="l" defTabSz="914400" rtl="0" eaLnBrk="1" latinLnBrk="0" hangingPunct="1">
      <a:defRPr kern="1200">
        <a:solidFill>
          <a:schemeClr val="bg1"/>
        </a:solidFill>
        <a:latin typeface="Georgia" pitchFamily="16" charset="0"/>
        <a:ea typeface="Bitstream Vera Sans" charset="0"/>
        <a:cs typeface="Bitstream Vera Sans" charset="0"/>
      </a:defRPr>
    </a:lvl7pPr>
    <a:lvl8pPr marL="3200400" algn="l" defTabSz="914400" rtl="0" eaLnBrk="1" latinLnBrk="0" hangingPunct="1">
      <a:defRPr kern="1200">
        <a:solidFill>
          <a:schemeClr val="bg1"/>
        </a:solidFill>
        <a:latin typeface="Georgia" pitchFamily="16" charset="0"/>
        <a:ea typeface="Bitstream Vera Sans" charset="0"/>
        <a:cs typeface="Bitstream Vera Sans" charset="0"/>
      </a:defRPr>
    </a:lvl8pPr>
    <a:lvl9pPr marL="3657600" algn="l" defTabSz="914400" rtl="0" eaLnBrk="1" latinLnBrk="0" hangingPunct="1">
      <a:defRPr kern="1200">
        <a:solidFill>
          <a:schemeClr val="bg1"/>
        </a:solidFill>
        <a:latin typeface="Georgia" pitchFamily="16" charset="0"/>
        <a:ea typeface="Bitstream Vera Sans" charset="0"/>
        <a:cs typeface="Bitstream Vera Sans"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3" d="100"/>
          <a:sy n="123" d="100"/>
        </p:scale>
        <p:origin x="-1200" y="-90"/>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9.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1"/>
          <p:cNvSpPr>
            <a:spLocks noGrp="1" noChangeArrowheads="1"/>
          </p:cNvSpPr>
          <p:nvPr>
            <p:ph type="sldImg"/>
          </p:nvPr>
        </p:nvSpPr>
        <p:spPr bwMode="auto">
          <a:xfrm>
            <a:off x="0" y="695325"/>
            <a:ext cx="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13314" name="Rectangle 2"/>
          <p:cNvSpPr>
            <a:spLocks noGrp="1" noChangeArrowheads="1"/>
          </p:cNvSpPr>
          <p:nvPr>
            <p:ph type="body"/>
          </p:nvPr>
        </p:nvSpPr>
        <p:spPr bwMode="auto">
          <a:xfrm>
            <a:off x="685800" y="4343400"/>
            <a:ext cx="5484813" cy="411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noProof="0" smtClean="0"/>
          </a:p>
        </p:txBody>
      </p:sp>
    </p:spTree>
    <p:extLst>
      <p:ext uri="{BB962C8B-B14F-4D97-AF65-F5344CB8AC3E}">
        <p14:creationId xmlns:p14="http://schemas.microsoft.com/office/powerpoint/2010/main" val="55897051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7" name="Rectangle 2"/>
          <p:cNvSpPr>
            <a:spLocks noChangeArrowheads="1"/>
          </p:cNvSpPr>
          <p:nvPr>
            <p:ph type="body" idx="1"/>
          </p:nvPr>
        </p:nvSpPr>
        <p:spPr>
          <a:xfrm>
            <a:off x="685800" y="4343400"/>
            <a:ext cx="5486400"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1" name="Rectangle 2"/>
          <p:cNvSpPr>
            <a:spLocks noChangeArrowheads="1"/>
          </p:cNvSpPr>
          <p:nvPr>
            <p:ph type="body" idx="1"/>
          </p:nvPr>
        </p:nvSpPr>
        <p:spPr>
          <a:xfrm>
            <a:off x="685800" y="4343400"/>
            <a:ext cx="5486400"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5" name="Rectangle 2"/>
          <p:cNvSpPr>
            <a:spLocks noChangeArrowheads="1"/>
          </p:cNvSpPr>
          <p:nvPr>
            <p:ph type="body" idx="1"/>
          </p:nvPr>
        </p:nvSpPr>
        <p:spPr>
          <a:xfrm>
            <a:off x="685800" y="4343400"/>
            <a:ext cx="5486400"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699" name="Rectangle 2"/>
          <p:cNvSpPr>
            <a:spLocks noChangeArrowheads="1"/>
          </p:cNvSpPr>
          <p:nvPr>
            <p:ph type="body" idx="1"/>
          </p:nvPr>
        </p:nvSpPr>
        <p:spPr>
          <a:xfrm>
            <a:off x="685800" y="4343400"/>
            <a:ext cx="5486400"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3" name="Rectangle 2"/>
          <p:cNvSpPr>
            <a:spLocks noChangeArrowheads="1"/>
          </p:cNvSpPr>
          <p:nvPr>
            <p:ph type="body" idx="1"/>
          </p:nvPr>
        </p:nvSpPr>
        <p:spPr>
          <a:xfrm>
            <a:off x="685800" y="4343400"/>
            <a:ext cx="5486400"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ChangeArrowheads="1"/>
          </p:cNvSpPr>
          <p:nvPr>
            <p:ph type="body" idx="1"/>
          </p:nvPr>
        </p:nvSpPr>
        <p:spPr>
          <a:xfrm>
            <a:off x="685800" y="4343400"/>
            <a:ext cx="5486400"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1" name="Rectangle 2"/>
          <p:cNvSpPr>
            <a:spLocks noChangeArrowheads="1"/>
          </p:cNvSpPr>
          <p:nvPr>
            <p:ph type="body" idx="1"/>
          </p:nvPr>
        </p:nvSpPr>
        <p:spPr>
          <a:xfrm>
            <a:off x="685800" y="4343400"/>
            <a:ext cx="5486400"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5" name="Rectangle 2"/>
          <p:cNvSpPr>
            <a:spLocks noChangeArrowheads="1"/>
          </p:cNvSpPr>
          <p:nvPr>
            <p:ph type="body" idx="1"/>
          </p:nvPr>
        </p:nvSpPr>
        <p:spPr>
          <a:xfrm>
            <a:off x="685800" y="4343400"/>
            <a:ext cx="5486400"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9" name="Rectangle 2"/>
          <p:cNvSpPr>
            <a:spLocks noChangeArrowheads="1"/>
          </p:cNvSpPr>
          <p:nvPr>
            <p:ph type="body" idx="1"/>
          </p:nvPr>
        </p:nvSpPr>
        <p:spPr>
          <a:xfrm>
            <a:off x="685800" y="4343400"/>
            <a:ext cx="5486400"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3" name="Rectangle 2"/>
          <p:cNvSpPr>
            <a:spLocks noChangeArrowheads="1"/>
          </p:cNvSpPr>
          <p:nvPr>
            <p:ph type="body" idx="1"/>
          </p:nvPr>
        </p:nvSpPr>
        <p:spPr>
          <a:xfrm>
            <a:off x="685800" y="4343400"/>
            <a:ext cx="5486400"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7" name="Rectangle 2"/>
          <p:cNvSpPr>
            <a:spLocks noChangeArrowheads="1"/>
          </p:cNvSpPr>
          <p:nvPr>
            <p:ph type="body" idx="1"/>
          </p:nvPr>
        </p:nvSpPr>
        <p:spPr>
          <a:xfrm>
            <a:off x="685800" y="4343400"/>
            <a:ext cx="5486400"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1"/>
          <p:cNvSpPr>
            <a:spLocks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1" name="Rectangle 2"/>
          <p:cNvSpPr>
            <a:spLocks noChangeArrowheads="1"/>
          </p:cNvSpPr>
          <p:nvPr>
            <p:ph type="body" idx="1"/>
          </p:nvPr>
        </p:nvSpPr>
        <p:spPr>
          <a:xfrm>
            <a:off x="685800" y="4343400"/>
            <a:ext cx="5486400" cy="4114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idx="10"/>
          </p:nvPr>
        </p:nvSpPr>
        <p:spPr>
          <a:ln/>
        </p:spPr>
        <p:txBody>
          <a:bodyPr/>
          <a:lstStyle>
            <a:lvl1pPr>
              <a:defRPr/>
            </a:lvl1pPr>
          </a:lstStyle>
          <a:p>
            <a:pPr>
              <a:defRPr/>
            </a:pPr>
            <a:endParaRPr lang="en-US"/>
          </a:p>
        </p:txBody>
      </p:sp>
      <p:sp>
        <p:nvSpPr>
          <p:cNvPr id="5" name="Rectangle 12"/>
          <p:cNvSpPr>
            <a:spLocks noGrp="1" noChangeArrowheads="1"/>
          </p:cNvSpPr>
          <p:nvPr>
            <p:ph type="sldNum" idx="11"/>
          </p:nvPr>
        </p:nvSpPr>
        <p:spPr>
          <a:ln/>
        </p:spPr>
        <p:txBody>
          <a:bodyPr/>
          <a:lstStyle>
            <a:lvl1pPr>
              <a:defRPr/>
            </a:lvl1pPr>
          </a:lstStyle>
          <a:p>
            <a:pPr>
              <a:defRPr/>
            </a:pPr>
            <a:fld id="{AEA7FDB4-0A8F-4046-9F15-F3B273151C81}" type="slidenum">
              <a:rPr lang="en-US"/>
              <a:pPr>
                <a:defRPr/>
              </a:pPr>
              <a:t>‹#›</a:t>
            </a:fld>
            <a:endParaRPr lang="en-US"/>
          </a:p>
        </p:txBody>
      </p:sp>
    </p:spTree>
    <p:extLst>
      <p:ext uri="{BB962C8B-B14F-4D97-AF65-F5344CB8AC3E}">
        <p14:creationId xmlns:p14="http://schemas.microsoft.com/office/powerpoint/2010/main" val="2394672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idx="10"/>
          </p:nvPr>
        </p:nvSpPr>
        <p:spPr>
          <a:ln/>
        </p:spPr>
        <p:txBody>
          <a:bodyPr/>
          <a:lstStyle>
            <a:lvl1pPr>
              <a:defRPr/>
            </a:lvl1pPr>
          </a:lstStyle>
          <a:p>
            <a:pPr>
              <a:defRPr/>
            </a:pPr>
            <a:endParaRPr lang="en-US"/>
          </a:p>
        </p:txBody>
      </p:sp>
      <p:sp>
        <p:nvSpPr>
          <p:cNvPr id="5" name="Rectangle 12"/>
          <p:cNvSpPr>
            <a:spLocks noGrp="1" noChangeArrowheads="1"/>
          </p:cNvSpPr>
          <p:nvPr>
            <p:ph type="sldNum" idx="11"/>
          </p:nvPr>
        </p:nvSpPr>
        <p:spPr>
          <a:ln/>
        </p:spPr>
        <p:txBody>
          <a:bodyPr/>
          <a:lstStyle>
            <a:lvl1pPr>
              <a:defRPr/>
            </a:lvl1pPr>
          </a:lstStyle>
          <a:p>
            <a:pPr>
              <a:defRPr/>
            </a:pPr>
            <a:fld id="{82DBAC25-8BED-4E5A-AAB3-1735E90BE6F5}" type="slidenum">
              <a:rPr lang="en-US"/>
              <a:pPr>
                <a:defRPr/>
              </a:pPr>
              <a:t>‹#›</a:t>
            </a:fld>
            <a:endParaRPr lang="en-US"/>
          </a:p>
        </p:txBody>
      </p:sp>
    </p:spTree>
    <p:extLst>
      <p:ext uri="{BB962C8B-B14F-4D97-AF65-F5344CB8AC3E}">
        <p14:creationId xmlns:p14="http://schemas.microsoft.com/office/powerpoint/2010/main" val="833869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idx="10"/>
          </p:nvPr>
        </p:nvSpPr>
        <p:spPr>
          <a:ln/>
        </p:spPr>
        <p:txBody>
          <a:bodyPr/>
          <a:lstStyle>
            <a:lvl1pPr>
              <a:defRPr/>
            </a:lvl1pPr>
          </a:lstStyle>
          <a:p>
            <a:pPr>
              <a:defRPr/>
            </a:pPr>
            <a:endParaRPr lang="en-US"/>
          </a:p>
        </p:txBody>
      </p:sp>
      <p:sp>
        <p:nvSpPr>
          <p:cNvPr id="5" name="Rectangle 12"/>
          <p:cNvSpPr>
            <a:spLocks noGrp="1" noChangeArrowheads="1"/>
          </p:cNvSpPr>
          <p:nvPr>
            <p:ph type="sldNum" idx="11"/>
          </p:nvPr>
        </p:nvSpPr>
        <p:spPr>
          <a:ln/>
        </p:spPr>
        <p:txBody>
          <a:bodyPr/>
          <a:lstStyle>
            <a:lvl1pPr>
              <a:defRPr/>
            </a:lvl1pPr>
          </a:lstStyle>
          <a:p>
            <a:pPr>
              <a:defRPr/>
            </a:pPr>
            <a:fld id="{3E2EDC4C-11AD-4E41-9411-B25529D663EB}" type="slidenum">
              <a:rPr lang="en-US"/>
              <a:pPr>
                <a:defRPr/>
              </a:pPr>
              <a:t>‹#›</a:t>
            </a:fld>
            <a:endParaRPr lang="en-US"/>
          </a:p>
        </p:txBody>
      </p:sp>
    </p:spTree>
    <p:extLst>
      <p:ext uri="{BB962C8B-B14F-4D97-AF65-F5344CB8AC3E}">
        <p14:creationId xmlns:p14="http://schemas.microsoft.com/office/powerpoint/2010/main" val="3384153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524000"/>
            <a:ext cx="4189413"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524000"/>
            <a:ext cx="4191000"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idx="10"/>
          </p:nvPr>
        </p:nvSpPr>
        <p:spPr>
          <a:ln/>
        </p:spPr>
        <p:txBody>
          <a:bodyPr/>
          <a:lstStyle>
            <a:lvl1pPr>
              <a:defRPr/>
            </a:lvl1pPr>
          </a:lstStyle>
          <a:p>
            <a:pPr>
              <a:defRPr/>
            </a:pPr>
            <a:endParaRPr lang="en-US"/>
          </a:p>
        </p:txBody>
      </p:sp>
      <p:sp>
        <p:nvSpPr>
          <p:cNvPr id="6" name="Rectangle 12"/>
          <p:cNvSpPr>
            <a:spLocks noGrp="1" noChangeArrowheads="1"/>
          </p:cNvSpPr>
          <p:nvPr>
            <p:ph type="sldNum" idx="11"/>
          </p:nvPr>
        </p:nvSpPr>
        <p:spPr>
          <a:ln/>
        </p:spPr>
        <p:txBody>
          <a:bodyPr/>
          <a:lstStyle>
            <a:lvl1pPr>
              <a:defRPr/>
            </a:lvl1pPr>
          </a:lstStyle>
          <a:p>
            <a:pPr>
              <a:defRPr/>
            </a:pPr>
            <a:fld id="{A26EAB86-F838-4F88-820C-8669C1DEC897}" type="slidenum">
              <a:rPr lang="en-US"/>
              <a:pPr>
                <a:defRPr/>
              </a:pPr>
              <a:t>‹#›</a:t>
            </a:fld>
            <a:endParaRPr lang="en-US"/>
          </a:p>
        </p:txBody>
      </p:sp>
    </p:spTree>
    <p:extLst>
      <p:ext uri="{BB962C8B-B14F-4D97-AF65-F5344CB8AC3E}">
        <p14:creationId xmlns:p14="http://schemas.microsoft.com/office/powerpoint/2010/main" val="414240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idx="10"/>
          </p:nvPr>
        </p:nvSpPr>
        <p:spPr>
          <a:ln/>
        </p:spPr>
        <p:txBody>
          <a:bodyPr/>
          <a:lstStyle>
            <a:lvl1pPr>
              <a:defRPr/>
            </a:lvl1pPr>
          </a:lstStyle>
          <a:p>
            <a:pPr>
              <a:defRPr/>
            </a:pPr>
            <a:endParaRPr lang="en-US"/>
          </a:p>
        </p:txBody>
      </p:sp>
      <p:sp>
        <p:nvSpPr>
          <p:cNvPr id="8" name="Rectangle 12"/>
          <p:cNvSpPr>
            <a:spLocks noGrp="1" noChangeArrowheads="1"/>
          </p:cNvSpPr>
          <p:nvPr>
            <p:ph type="sldNum" idx="11"/>
          </p:nvPr>
        </p:nvSpPr>
        <p:spPr>
          <a:ln/>
        </p:spPr>
        <p:txBody>
          <a:bodyPr/>
          <a:lstStyle>
            <a:lvl1pPr>
              <a:defRPr/>
            </a:lvl1pPr>
          </a:lstStyle>
          <a:p>
            <a:pPr>
              <a:defRPr/>
            </a:pPr>
            <a:fld id="{B9C3BEF4-7D85-456B-97C1-6FF4CFF5F710}" type="slidenum">
              <a:rPr lang="en-US"/>
              <a:pPr>
                <a:defRPr/>
              </a:pPr>
              <a:t>‹#›</a:t>
            </a:fld>
            <a:endParaRPr lang="en-US"/>
          </a:p>
        </p:txBody>
      </p:sp>
    </p:spTree>
    <p:extLst>
      <p:ext uri="{BB962C8B-B14F-4D97-AF65-F5344CB8AC3E}">
        <p14:creationId xmlns:p14="http://schemas.microsoft.com/office/powerpoint/2010/main" val="2066905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idx="10"/>
          </p:nvPr>
        </p:nvSpPr>
        <p:spPr>
          <a:ln/>
        </p:spPr>
        <p:txBody>
          <a:bodyPr/>
          <a:lstStyle>
            <a:lvl1pPr>
              <a:defRPr/>
            </a:lvl1pPr>
          </a:lstStyle>
          <a:p>
            <a:pPr>
              <a:defRPr/>
            </a:pPr>
            <a:endParaRPr lang="en-US"/>
          </a:p>
        </p:txBody>
      </p:sp>
      <p:sp>
        <p:nvSpPr>
          <p:cNvPr id="4" name="Rectangle 12"/>
          <p:cNvSpPr>
            <a:spLocks noGrp="1" noChangeArrowheads="1"/>
          </p:cNvSpPr>
          <p:nvPr>
            <p:ph type="sldNum" idx="11"/>
          </p:nvPr>
        </p:nvSpPr>
        <p:spPr>
          <a:ln/>
        </p:spPr>
        <p:txBody>
          <a:bodyPr/>
          <a:lstStyle>
            <a:lvl1pPr>
              <a:defRPr/>
            </a:lvl1pPr>
          </a:lstStyle>
          <a:p>
            <a:pPr>
              <a:defRPr/>
            </a:pPr>
            <a:fld id="{3C92E858-37C6-4E74-ADBE-F31E04C4560A}" type="slidenum">
              <a:rPr lang="en-US"/>
              <a:pPr>
                <a:defRPr/>
              </a:pPr>
              <a:t>‹#›</a:t>
            </a:fld>
            <a:endParaRPr lang="en-US"/>
          </a:p>
        </p:txBody>
      </p:sp>
    </p:spTree>
    <p:extLst>
      <p:ext uri="{BB962C8B-B14F-4D97-AF65-F5344CB8AC3E}">
        <p14:creationId xmlns:p14="http://schemas.microsoft.com/office/powerpoint/2010/main" val="632334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idx="10"/>
          </p:nvPr>
        </p:nvSpPr>
        <p:spPr>
          <a:ln/>
        </p:spPr>
        <p:txBody>
          <a:bodyPr/>
          <a:lstStyle>
            <a:lvl1pPr>
              <a:defRPr/>
            </a:lvl1pPr>
          </a:lstStyle>
          <a:p>
            <a:pPr>
              <a:defRPr/>
            </a:pPr>
            <a:endParaRPr lang="en-US"/>
          </a:p>
        </p:txBody>
      </p:sp>
      <p:sp>
        <p:nvSpPr>
          <p:cNvPr id="3" name="Rectangle 12"/>
          <p:cNvSpPr>
            <a:spLocks noGrp="1" noChangeArrowheads="1"/>
          </p:cNvSpPr>
          <p:nvPr>
            <p:ph type="sldNum" idx="11"/>
          </p:nvPr>
        </p:nvSpPr>
        <p:spPr>
          <a:ln/>
        </p:spPr>
        <p:txBody>
          <a:bodyPr/>
          <a:lstStyle>
            <a:lvl1pPr>
              <a:defRPr/>
            </a:lvl1pPr>
          </a:lstStyle>
          <a:p>
            <a:pPr>
              <a:defRPr/>
            </a:pPr>
            <a:fld id="{767E1934-2CE6-4EF0-9FC1-25120829E050}" type="slidenum">
              <a:rPr lang="en-US"/>
              <a:pPr>
                <a:defRPr/>
              </a:pPr>
              <a:t>‹#›</a:t>
            </a:fld>
            <a:endParaRPr lang="en-US"/>
          </a:p>
        </p:txBody>
      </p:sp>
    </p:spTree>
    <p:extLst>
      <p:ext uri="{BB962C8B-B14F-4D97-AF65-F5344CB8AC3E}">
        <p14:creationId xmlns:p14="http://schemas.microsoft.com/office/powerpoint/2010/main" val="1153939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idx="10"/>
          </p:nvPr>
        </p:nvSpPr>
        <p:spPr>
          <a:ln/>
        </p:spPr>
        <p:txBody>
          <a:bodyPr/>
          <a:lstStyle>
            <a:lvl1pPr>
              <a:defRPr/>
            </a:lvl1pPr>
          </a:lstStyle>
          <a:p>
            <a:pPr>
              <a:defRPr/>
            </a:pPr>
            <a:endParaRPr lang="en-US"/>
          </a:p>
        </p:txBody>
      </p:sp>
      <p:sp>
        <p:nvSpPr>
          <p:cNvPr id="6" name="Rectangle 12"/>
          <p:cNvSpPr>
            <a:spLocks noGrp="1" noChangeArrowheads="1"/>
          </p:cNvSpPr>
          <p:nvPr>
            <p:ph type="sldNum" idx="11"/>
          </p:nvPr>
        </p:nvSpPr>
        <p:spPr>
          <a:ln/>
        </p:spPr>
        <p:txBody>
          <a:bodyPr/>
          <a:lstStyle>
            <a:lvl1pPr>
              <a:defRPr/>
            </a:lvl1pPr>
          </a:lstStyle>
          <a:p>
            <a:pPr>
              <a:defRPr/>
            </a:pPr>
            <a:fld id="{88E37F5E-BA6D-4920-81D1-697335DD1422}" type="slidenum">
              <a:rPr lang="en-US"/>
              <a:pPr>
                <a:defRPr/>
              </a:pPr>
              <a:t>‹#›</a:t>
            </a:fld>
            <a:endParaRPr lang="en-US"/>
          </a:p>
        </p:txBody>
      </p:sp>
    </p:spTree>
    <p:extLst>
      <p:ext uri="{BB962C8B-B14F-4D97-AF65-F5344CB8AC3E}">
        <p14:creationId xmlns:p14="http://schemas.microsoft.com/office/powerpoint/2010/main" val="4079518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idx="10"/>
          </p:nvPr>
        </p:nvSpPr>
        <p:spPr>
          <a:ln/>
        </p:spPr>
        <p:txBody>
          <a:bodyPr/>
          <a:lstStyle>
            <a:lvl1pPr>
              <a:defRPr/>
            </a:lvl1pPr>
          </a:lstStyle>
          <a:p>
            <a:pPr>
              <a:defRPr/>
            </a:pPr>
            <a:endParaRPr lang="en-US"/>
          </a:p>
        </p:txBody>
      </p:sp>
      <p:sp>
        <p:nvSpPr>
          <p:cNvPr id="6" name="Rectangle 12"/>
          <p:cNvSpPr>
            <a:spLocks noGrp="1" noChangeArrowheads="1"/>
          </p:cNvSpPr>
          <p:nvPr>
            <p:ph type="sldNum" idx="11"/>
          </p:nvPr>
        </p:nvSpPr>
        <p:spPr>
          <a:ln/>
        </p:spPr>
        <p:txBody>
          <a:bodyPr/>
          <a:lstStyle>
            <a:lvl1pPr>
              <a:defRPr/>
            </a:lvl1pPr>
          </a:lstStyle>
          <a:p>
            <a:pPr>
              <a:defRPr/>
            </a:pPr>
            <a:fld id="{4CF4D960-39F3-4BEE-80DA-E6620018A65F}" type="slidenum">
              <a:rPr lang="en-US"/>
              <a:pPr>
                <a:defRPr/>
              </a:pPr>
              <a:t>‹#›</a:t>
            </a:fld>
            <a:endParaRPr lang="en-US"/>
          </a:p>
        </p:txBody>
      </p:sp>
    </p:spTree>
    <p:extLst>
      <p:ext uri="{BB962C8B-B14F-4D97-AF65-F5344CB8AC3E}">
        <p14:creationId xmlns:p14="http://schemas.microsoft.com/office/powerpoint/2010/main" val="432277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idx="10"/>
          </p:nvPr>
        </p:nvSpPr>
        <p:spPr>
          <a:ln/>
        </p:spPr>
        <p:txBody>
          <a:bodyPr/>
          <a:lstStyle>
            <a:lvl1pPr>
              <a:defRPr/>
            </a:lvl1pPr>
          </a:lstStyle>
          <a:p>
            <a:pPr>
              <a:defRPr/>
            </a:pPr>
            <a:endParaRPr lang="en-US"/>
          </a:p>
        </p:txBody>
      </p:sp>
      <p:sp>
        <p:nvSpPr>
          <p:cNvPr id="5" name="Rectangle 12"/>
          <p:cNvSpPr>
            <a:spLocks noGrp="1" noChangeArrowheads="1"/>
          </p:cNvSpPr>
          <p:nvPr>
            <p:ph type="sldNum" idx="11"/>
          </p:nvPr>
        </p:nvSpPr>
        <p:spPr>
          <a:ln/>
        </p:spPr>
        <p:txBody>
          <a:bodyPr/>
          <a:lstStyle>
            <a:lvl1pPr>
              <a:defRPr/>
            </a:lvl1pPr>
          </a:lstStyle>
          <a:p>
            <a:pPr>
              <a:defRPr/>
            </a:pPr>
            <a:fld id="{09995AE9-BDC9-47A9-A19E-5C39FD0CF0D6}" type="slidenum">
              <a:rPr lang="en-US"/>
              <a:pPr>
                <a:defRPr/>
              </a:pPr>
              <a:t>‹#›</a:t>
            </a:fld>
            <a:endParaRPr lang="en-US"/>
          </a:p>
        </p:txBody>
      </p:sp>
    </p:spTree>
    <p:extLst>
      <p:ext uri="{BB962C8B-B14F-4D97-AF65-F5344CB8AC3E}">
        <p14:creationId xmlns:p14="http://schemas.microsoft.com/office/powerpoint/2010/main" val="1565576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2425" y="228600"/>
            <a:ext cx="2132013" cy="5892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48400" cy="5892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idx="10"/>
          </p:nvPr>
        </p:nvSpPr>
        <p:spPr>
          <a:ln/>
        </p:spPr>
        <p:txBody>
          <a:bodyPr/>
          <a:lstStyle>
            <a:lvl1pPr>
              <a:defRPr/>
            </a:lvl1pPr>
          </a:lstStyle>
          <a:p>
            <a:pPr>
              <a:defRPr/>
            </a:pPr>
            <a:endParaRPr lang="en-US"/>
          </a:p>
        </p:txBody>
      </p:sp>
      <p:sp>
        <p:nvSpPr>
          <p:cNvPr id="5" name="Rectangle 12"/>
          <p:cNvSpPr>
            <a:spLocks noGrp="1" noChangeArrowheads="1"/>
          </p:cNvSpPr>
          <p:nvPr>
            <p:ph type="sldNum" idx="11"/>
          </p:nvPr>
        </p:nvSpPr>
        <p:spPr>
          <a:ln/>
        </p:spPr>
        <p:txBody>
          <a:bodyPr/>
          <a:lstStyle>
            <a:lvl1pPr>
              <a:defRPr/>
            </a:lvl1pPr>
          </a:lstStyle>
          <a:p>
            <a:pPr>
              <a:defRPr/>
            </a:pPr>
            <a:fld id="{D765BD7C-061A-490B-A9E3-43475201071F}" type="slidenum">
              <a:rPr lang="en-US"/>
              <a:pPr>
                <a:defRPr/>
              </a:pPr>
              <a:t>‹#›</a:t>
            </a:fld>
            <a:endParaRPr lang="en-US"/>
          </a:p>
        </p:txBody>
      </p:sp>
    </p:spTree>
    <p:extLst>
      <p:ext uri="{BB962C8B-B14F-4D97-AF65-F5344CB8AC3E}">
        <p14:creationId xmlns:p14="http://schemas.microsoft.com/office/powerpoint/2010/main" val="1441537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2ACAEAC0-379A-4568-8A3A-360AC2763FDF}" type="slidenum">
              <a:rPr lang="en-US"/>
              <a:pPr>
                <a:defRPr/>
              </a:pPr>
              <a:t>‹#›</a:t>
            </a:fld>
            <a:endParaRPr lang="en-US"/>
          </a:p>
        </p:txBody>
      </p:sp>
    </p:spTree>
    <p:extLst>
      <p:ext uri="{BB962C8B-B14F-4D97-AF65-F5344CB8AC3E}">
        <p14:creationId xmlns:p14="http://schemas.microsoft.com/office/powerpoint/2010/main" val="1446026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11F2FEF5-DB9C-4B1C-B5A6-849F3F7C8AFB}" type="slidenum">
              <a:rPr lang="en-US"/>
              <a:pPr>
                <a:defRPr/>
              </a:pPr>
              <a:t>‹#›</a:t>
            </a:fld>
            <a:endParaRPr lang="en-US"/>
          </a:p>
        </p:txBody>
      </p:sp>
    </p:spTree>
    <p:extLst>
      <p:ext uri="{BB962C8B-B14F-4D97-AF65-F5344CB8AC3E}">
        <p14:creationId xmlns:p14="http://schemas.microsoft.com/office/powerpoint/2010/main" val="436073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180E64E9-FFB2-4913-A331-44D3845BF279}" type="slidenum">
              <a:rPr lang="en-US"/>
              <a:pPr>
                <a:defRPr/>
              </a:pPr>
              <a:t>‹#›</a:t>
            </a:fld>
            <a:endParaRPr lang="en-US"/>
          </a:p>
        </p:txBody>
      </p:sp>
    </p:spTree>
    <p:extLst>
      <p:ext uri="{BB962C8B-B14F-4D97-AF65-F5344CB8AC3E}">
        <p14:creationId xmlns:p14="http://schemas.microsoft.com/office/powerpoint/2010/main" val="22085697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524000"/>
            <a:ext cx="4189413"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524000"/>
            <a:ext cx="4191000"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dt" idx="10"/>
          </p:nvPr>
        </p:nvSpPr>
        <p:spPr>
          <a:ln/>
        </p:spPr>
        <p:txBody>
          <a:bodyPr/>
          <a:lstStyle>
            <a:lvl1pPr>
              <a:defRPr/>
            </a:lvl1pPr>
          </a:lstStyle>
          <a:p>
            <a:pPr>
              <a:defRPr/>
            </a:pPr>
            <a:endParaRPr lang="en-US"/>
          </a:p>
        </p:txBody>
      </p:sp>
      <p:sp>
        <p:nvSpPr>
          <p:cNvPr id="6" name="Rectangle 14"/>
          <p:cNvSpPr>
            <a:spLocks noGrp="1" noChangeArrowheads="1"/>
          </p:cNvSpPr>
          <p:nvPr>
            <p:ph type="sldNum" idx="11"/>
          </p:nvPr>
        </p:nvSpPr>
        <p:spPr>
          <a:ln/>
        </p:spPr>
        <p:txBody>
          <a:bodyPr/>
          <a:lstStyle>
            <a:lvl1pPr>
              <a:defRPr/>
            </a:lvl1pPr>
          </a:lstStyle>
          <a:p>
            <a:pPr>
              <a:defRPr/>
            </a:pPr>
            <a:fld id="{948D5A73-28CF-40B0-8462-1A7E8F2E35AA}" type="slidenum">
              <a:rPr lang="en-US"/>
              <a:pPr>
                <a:defRPr/>
              </a:pPr>
              <a:t>‹#›</a:t>
            </a:fld>
            <a:endParaRPr lang="en-US"/>
          </a:p>
        </p:txBody>
      </p:sp>
    </p:spTree>
    <p:extLst>
      <p:ext uri="{BB962C8B-B14F-4D97-AF65-F5344CB8AC3E}">
        <p14:creationId xmlns:p14="http://schemas.microsoft.com/office/powerpoint/2010/main" val="3190700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dt" idx="10"/>
          </p:nvPr>
        </p:nvSpPr>
        <p:spPr>
          <a:ln/>
        </p:spPr>
        <p:txBody>
          <a:bodyPr/>
          <a:lstStyle>
            <a:lvl1pPr>
              <a:defRPr/>
            </a:lvl1pPr>
          </a:lstStyle>
          <a:p>
            <a:pPr>
              <a:defRPr/>
            </a:pPr>
            <a:endParaRPr lang="en-US"/>
          </a:p>
        </p:txBody>
      </p:sp>
      <p:sp>
        <p:nvSpPr>
          <p:cNvPr id="8" name="Rectangle 14"/>
          <p:cNvSpPr>
            <a:spLocks noGrp="1" noChangeArrowheads="1"/>
          </p:cNvSpPr>
          <p:nvPr>
            <p:ph type="sldNum" idx="11"/>
          </p:nvPr>
        </p:nvSpPr>
        <p:spPr>
          <a:ln/>
        </p:spPr>
        <p:txBody>
          <a:bodyPr/>
          <a:lstStyle>
            <a:lvl1pPr>
              <a:defRPr/>
            </a:lvl1pPr>
          </a:lstStyle>
          <a:p>
            <a:pPr>
              <a:defRPr/>
            </a:pPr>
            <a:fld id="{B83F9A00-949F-4C08-B80C-4B9243BEB4C1}" type="slidenum">
              <a:rPr lang="en-US"/>
              <a:pPr>
                <a:defRPr/>
              </a:pPr>
              <a:t>‹#›</a:t>
            </a:fld>
            <a:endParaRPr lang="en-US"/>
          </a:p>
        </p:txBody>
      </p:sp>
    </p:spTree>
    <p:extLst>
      <p:ext uri="{BB962C8B-B14F-4D97-AF65-F5344CB8AC3E}">
        <p14:creationId xmlns:p14="http://schemas.microsoft.com/office/powerpoint/2010/main" val="30915931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2"/>
          <p:cNvSpPr>
            <a:spLocks noGrp="1" noChangeArrowheads="1"/>
          </p:cNvSpPr>
          <p:nvPr>
            <p:ph type="dt" idx="10"/>
          </p:nvPr>
        </p:nvSpPr>
        <p:spPr>
          <a:ln/>
        </p:spPr>
        <p:txBody>
          <a:bodyPr/>
          <a:lstStyle>
            <a:lvl1pPr>
              <a:defRPr/>
            </a:lvl1pPr>
          </a:lstStyle>
          <a:p>
            <a:pPr>
              <a:defRPr/>
            </a:pPr>
            <a:endParaRPr lang="en-US"/>
          </a:p>
        </p:txBody>
      </p:sp>
      <p:sp>
        <p:nvSpPr>
          <p:cNvPr id="4" name="Rectangle 14"/>
          <p:cNvSpPr>
            <a:spLocks noGrp="1" noChangeArrowheads="1"/>
          </p:cNvSpPr>
          <p:nvPr>
            <p:ph type="sldNum" idx="11"/>
          </p:nvPr>
        </p:nvSpPr>
        <p:spPr>
          <a:ln/>
        </p:spPr>
        <p:txBody>
          <a:bodyPr/>
          <a:lstStyle>
            <a:lvl1pPr>
              <a:defRPr/>
            </a:lvl1pPr>
          </a:lstStyle>
          <a:p>
            <a:pPr>
              <a:defRPr/>
            </a:pPr>
            <a:fld id="{C999010D-3E6A-43B0-BBBA-7537A9257AD2}" type="slidenum">
              <a:rPr lang="en-US"/>
              <a:pPr>
                <a:defRPr/>
              </a:pPr>
              <a:t>‹#›</a:t>
            </a:fld>
            <a:endParaRPr lang="en-US"/>
          </a:p>
        </p:txBody>
      </p:sp>
    </p:spTree>
    <p:extLst>
      <p:ext uri="{BB962C8B-B14F-4D97-AF65-F5344CB8AC3E}">
        <p14:creationId xmlns:p14="http://schemas.microsoft.com/office/powerpoint/2010/main" val="41308690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idx="10"/>
          </p:nvPr>
        </p:nvSpPr>
        <p:spPr>
          <a:ln/>
        </p:spPr>
        <p:txBody>
          <a:bodyPr/>
          <a:lstStyle>
            <a:lvl1pPr>
              <a:defRPr/>
            </a:lvl1pPr>
          </a:lstStyle>
          <a:p>
            <a:pPr>
              <a:defRPr/>
            </a:pPr>
            <a:endParaRPr lang="en-US"/>
          </a:p>
        </p:txBody>
      </p:sp>
      <p:sp>
        <p:nvSpPr>
          <p:cNvPr id="3" name="Rectangle 14"/>
          <p:cNvSpPr>
            <a:spLocks noGrp="1" noChangeArrowheads="1"/>
          </p:cNvSpPr>
          <p:nvPr>
            <p:ph type="sldNum" idx="11"/>
          </p:nvPr>
        </p:nvSpPr>
        <p:spPr>
          <a:ln/>
        </p:spPr>
        <p:txBody>
          <a:bodyPr/>
          <a:lstStyle>
            <a:lvl1pPr>
              <a:defRPr/>
            </a:lvl1pPr>
          </a:lstStyle>
          <a:p>
            <a:pPr>
              <a:defRPr/>
            </a:pPr>
            <a:fld id="{891EE98F-AB89-4D1C-AE11-385DED6C007D}" type="slidenum">
              <a:rPr lang="en-US"/>
              <a:pPr>
                <a:defRPr/>
              </a:pPr>
              <a:t>‹#›</a:t>
            </a:fld>
            <a:endParaRPr lang="en-US"/>
          </a:p>
        </p:txBody>
      </p:sp>
    </p:spTree>
    <p:extLst>
      <p:ext uri="{BB962C8B-B14F-4D97-AF65-F5344CB8AC3E}">
        <p14:creationId xmlns:p14="http://schemas.microsoft.com/office/powerpoint/2010/main" val="548041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idx="10"/>
          </p:nvPr>
        </p:nvSpPr>
        <p:spPr>
          <a:ln/>
        </p:spPr>
        <p:txBody>
          <a:bodyPr/>
          <a:lstStyle>
            <a:lvl1pPr>
              <a:defRPr/>
            </a:lvl1pPr>
          </a:lstStyle>
          <a:p>
            <a:pPr>
              <a:defRPr/>
            </a:pPr>
            <a:endParaRPr lang="en-US"/>
          </a:p>
        </p:txBody>
      </p:sp>
      <p:sp>
        <p:nvSpPr>
          <p:cNvPr id="6" name="Rectangle 14"/>
          <p:cNvSpPr>
            <a:spLocks noGrp="1" noChangeArrowheads="1"/>
          </p:cNvSpPr>
          <p:nvPr>
            <p:ph type="sldNum" idx="11"/>
          </p:nvPr>
        </p:nvSpPr>
        <p:spPr>
          <a:ln/>
        </p:spPr>
        <p:txBody>
          <a:bodyPr/>
          <a:lstStyle>
            <a:lvl1pPr>
              <a:defRPr/>
            </a:lvl1pPr>
          </a:lstStyle>
          <a:p>
            <a:pPr>
              <a:defRPr/>
            </a:pPr>
            <a:fld id="{2AF33000-05A0-4CD0-ADA2-B574E5A1638B}" type="slidenum">
              <a:rPr lang="en-US"/>
              <a:pPr>
                <a:defRPr/>
              </a:pPr>
              <a:t>‹#›</a:t>
            </a:fld>
            <a:endParaRPr lang="en-US"/>
          </a:p>
        </p:txBody>
      </p:sp>
    </p:spTree>
    <p:extLst>
      <p:ext uri="{BB962C8B-B14F-4D97-AF65-F5344CB8AC3E}">
        <p14:creationId xmlns:p14="http://schemas.microsoft.com/office/powerpoint/2010/main" val="18691039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idx="10"/>
          </p:nvPr>
        </p:nvSpPr>
        <p:spPr>
          <a:ln/>
        </p:spPr>
        <p:txBody>
          <a:bodyPr/>
          <a:lstStyle>
            <a:lvl1pPr>
              <a:defRPr/>
            </a:lvl1pPr>
          </a:lstStyle>
          <a:p>
            <a:pPr>
              <a:defRPr/>
            </a:pPr>
            <a:endParaRPr lang="en-US"/>
          </a:p>
        </p:txBody>
      </p:sp>
      <p:sp>
        <p:nvSpPr>
          <p:cNvPr id="6" name="Rectangle 14"/>
          <p:cNvSpPr>
            <a:spLocks noGrp="1" noChangeArrowheads="1"/>
          </p:cNvSpPr>
          <p:nvPr>
            <p:ph type="sldNum" idx="11"/>
          </p:nvPr>
        </p:nvSpPr>
        <p:spPr>
          <a:ln/>
        </p:spPr>
        <p:txBody>
          <a:bodyPr/>
          <a:lstStyle>
            <a:lvl1pPr>
              <a:defRPr/>
            </a:lvl1pPr>
          </a:lstStyle>
          <a:p>
            <a:pPr>
              <a:defRPr/>
            </a:pPr>
            <a:fld id="{4E1A110E-143A-4634-B824-72F9E7EFF705}" type="slidenum">
              <a:rPr lang="en-US"/>
              <a:pPr>
                <a:defRPr/>
              </a:pPr>
              <a:t>‹#›</a:t>
            </a:fld>
            <a:endParaRPr lang="en-US"/>
          </a:p>
        </p:txBody>
      </p:sp>
    </p:spTree>
    <p:extLst>
      <p:ext uri="{BB962C8B-B14F-4D97-AF65-F5344CB8AC3E}">
        <p14:creationId xmlns:p14="http://schemas.microsoft.com/office/powerpoint/2010/main" val="4017159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3EFD653C-190C-4C84-B66C-096A814DFA43}" type="slidenum">
              <a:rPr lang="en-US"/>
              <a:pPr>
                <a:defRPr/>
              </a:pPr>
              <a:t>‹#›</a:t>
            </a:fld>
            <a:endParaRPr lang="en-US"/>
          </a:p>
        </p:txBody>
      </p:sp>
    </p:spTree>
    <p:extLst>
      <p:ext uri="{BB962C8B-B14F-4D97-AF65-F5344CB8AC3E}">
        <p14:creationId xmlns:p14="http://schemas.microsoft.com/office/powerpoint/2010/main" val="2137061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2425" y="228600"/>
            <a:ext cx="2132013" cy="5892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48400" cy="5892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E77F1CB1-CCFB-4717-9DE3-CADA3DDE9476}" type="slidenum">
              <a:rPr lang="en-US"/>
              <a:pPr>
                <a:defRPr/>
              </a:pPr>
              <a:t>‹#›</a:t>
            </a:fld>
            <a:endParaRPr lang="en-US"/>
          </a:p>
        </p:txBody>
      </p:sp>
    </p:spTree>
    <p:extLst>
      <p:ext uri="{BB962C8B-B14F-4D97-AF65-F5344CB8AC3E}">
        <p14:creationId xmlns:p14="http://schemas.microsoft.com/office/powerpoint/2010/main" val="30491351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7CE0BBC5-F0DD-4F24-847A-D5B23E4D8A71}" type="slidenum">
              <a:rPr lang="en-US"/>
              <a:pPr>
                <a:defRPr/>
              </a:pPr>
              <a:t>‹#›</a:t>
            </a:fld>
            <a:endParaRPr lang="en-US"/>
          </a:p>
        </p:txBody>
      </p:sp>
    </p:spTree>
    <p:extLst>
      <p:ext uri="{BB962C8B-B14F-4D97-AF65-F5344CB8AC3E}">
        <p14:creationId xmlns:p14="http://schemas.microsoft.com/office/powerpoint/2010/main" val="26592561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25C0C4C9-604B-4F6C-97AB-BD645FD96A1C}" type="slidenum">
              <a:rPr lang="en-US"/>
              <a:pPr>
                <a:defRPr/>
              </a:pPr>
              <a:t>‹#›</a:t>
            </a:fld>
            <a:endParaRPr lang="en-US"/>
          </a:p>
        </p:txBody>
      </p:sp>
    </p:spTree>
    <p:extLst>
      <p:ext uri="{BB962C8B-B14F-4D97-AF65-F5344CB8AC3E}">
        <p14:creationId xmlns:p14="http://schemas.microsoft.com/office/powerpoint/2010/main" val="6937392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FBA24405-DEC2-4213-98C2-EF63798A5268}" type="slidenum">
              <a:rPr lang="en-US"/>
              <a:pPr>
                <a:defRPr/>
              </a:pPr>
              <a:t>‹#›</a:t>
            </a:fld>
            <a:endParaRPr lang="en-US"/>
          </a:p>
        </p:txBody>
      </p:sp>
    </p:spTree>
    <p:extLst>
      <p:ext uri="{BB962C8B-B14F-4D97-AF65-F5344CB8AC3E}">
        <p14:creationId xmlns:p14="http://schemas.microsoft.com/office/powerpoint/2010/main" val="18718015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524000"/>
            <a:ext cx="4189413"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524000"/>
            <a:ext cx="4191000"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dt" idx="10"/>
          </p:nvPr>
        </p:nvSpPr>
        <p:spPr>
          <a:ln/>
        </p:spPr>
        <p:txBody>
          <a:bodyPr/>
          <a:lstStyle>
            <a:lvl1pPr>
              <a:defRPr/>
            </a:lvl1pPr>
          </a:lstStyle>
          <a:p>
            <a:pPr>
              <a:defRPr/>
            </a:pPr>
            <a:endParaRPr lang="en-US"/>
          </a:p>
        </p:txBody>
      </p:sp>
      <p:sp>
        <p:nvSpPr>
          <p:cNvPr id="6" name="Rectangle 14"/>
          <p:cNvSpPr>
            <a:spLocks noGrp="1" noChangeArrowheads="1"/>
          </p:cNvSpPr>
          <p:nvPr>
            <p:ph type="sldNum" idx="11"/>
          </p:nvPr>
        </p:nvSpPr>
        <p:spPr>
          <a:ln/>
        </p:spPr>
        <p:txBody>
          <a:bodyPr/>
          <a:lstStyle>
            <a:lvl1pPr>
              <a:defRPr/>
            </a:lvl1pPr>
          </a:lstStyle>
          <a:p>
            <a:pPr>
              <a:defRPr/>
            </a:pPr>
            <a:fld id="{D5E29AD9-6A88-4226-A3CF-82F3ED31F3C3}" type="slidenum">
              <a:rPr lang="en-US"/>
              <a:pPr>
                <a:defRPr/>
              </a:pPr>
              <a:t>‹#›</a:t>
            </a:fld>
            <a:endParaRPr lang="en-US"/>
          </a:p>
        </p:txBody>
      </p:sp>
    </p:spTree>
    <p:extLst>
      <p:ext uri="{BB962C8B-B14F-4D97-AF65-F5344CB8AC3E}">
        <p14:creationId xmlns:p14="http://schemas.microsoft.com/office/powerpoint/2010/main" val="24430709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dt" idx="10"/>
          </p:nvPr>
        </p:nvSpPr>
        <p:spPr>
          <a:ln/>
        </p:spPr>
        <p:txBody>
          <a:bodyPr/>
          <a:lstStyle>
            <a:lvl1pPr>
              <a:defRPr/>
            </a:lvl1pPr>
          </a:lstStyle>
          <a:p>
            <a:pPr>
              <a:defRPr/>
            </a:pPr>
            <a:endParaRPr lang="en-US"/>
          </a:p>
        </p:txBody>
      </p:sp>
      <p:sp>
        <p:nvSpPr>
          <p:cNvPr id="8" name="Rectangle 14"/>
          <p:cNvSpPr>
            <a:spLocks noGrp="1" noChangeArrowheads="1"/>
          </p:cNvSpPr>
          <p:nvPr>
            <p:ph type="sldNum" idx="11"/>
          </p:nvPr>
        </p:nvSpPr>
        <p:spPr>
          <a:ln/>
        </p:spPr>
        <p:txBody>
          <a:bodyPr/>
          <a:lstStyle>
            <a:lvl1pPr>
              <a:defRPr/>
            </a:lvl1pPr>
          </a:lstStyle>
          <a:p>
            <a:pPr>
              <a:defRPr/>
            </a:pPr>
            <a:fld id="{80AE8B8E-5EB7-4BD0-BFDD-F6D40483F75A}" type="slidenum">
              <a:rPr lang="en-US"/>
              <a:pPr>
                <a:defRPr/>
              </a:pPr>
              <a:t>‹#›</a:t>
            </a:fld>
            <a:endParaRPr lang="en-US"/>
          </a:p>
        </p:txBody>
      </p:sp>
    </p:spTree>
    <p:extLst>
      <p:ext uri="{BB962C8B-B14F-4D97-AF65-F5344CB8AC3E}">
        <p14:creationId xmlns:p14="http://schemas.microsoft.com/office/powerpoint/2010/main" val="24799342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2"/>
          <p:cNvSpPr>
            <a:spLocks noGrp="1" noChangeArrowheads="1"/>
          </p:cNvSpPr>
          <p:nvPr>
            <p:ph type="dt" idx="10"/>
          </p:nvPr>
        </p:nvSpPr>
        <p:spPr>
          <a:ln/>
        </p:spPr>
        <p:txBody>
          <a:bodyPr/>
          <a:lstStyle>
            <a:lvl1pPr>
              <a:defRPr/>
            </a:lvl1pPr>
          </a:lstStyle>
          <a:p>
            <a:pPr>
              <a:defRPr/>
            </a:pPr>
            <a:endParaRPr lang="en-US"/>
          </a:p>
        </p:txBody>
      </p:sp>
      <p:sp>
        <p:nvSpPr>
          <p:cNvPr id="4" name="Rectangle 14"/>
          <p:cNvSpPr>
            <a:spLocks noGrp="1" noChangeArrowheads="1"/>
          </p:cNvSpPr>
          <p:nvPr>
            <p:ph type="sldNum" idx="11"/>
          </p:nvPr>
        </p:nvSpPr>
        <p:spPr>
          <a:ln/>
        </p:spPr>
        <p:txBody>
          <a:bodyPr/>
          <a:lstStyle>
            <a:lvl1pPr>
              <a:defRPr/>
            </a:lvl1pPr>
          </a:lstStyle>
          <a:p>
            <a:pPr>
              <a:defRPr/>
            </a:pPr>
            <a:fld id="{CB556935-5370-455C-B568-7A0E16CE943B}" type="slidenum">
              <a:rPr lang="en-US"/>
              <a:pPr>
                <a:defRPr/>
              </a:pPr>
              <a:t>‹#›</a:t>
            </a:fld>
            <a:endParaRPr lang="en-US"/>
          </a:p>
        </p:txBody>
      </p:sp>
    </p:spTree>
    <p:extLst>
      <p:ext uri="{BB962C8B-B14F-4D97-AF65-F5344CB8AC3E}">
        <p14:creationId xmlns:p14="http://schemas.microsoft.com/office/powerpoint/2010/main" val="25723036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idx="10"/>
          </p:nvPr>
        </p:nvSpPr>
        <p:spPr>
          <a:ln/>
        </p:spPr>
        <p:txBody>
          <a:bodyPr/>
          <a:lstStyle>
            <a:lvl1pPr>
              <a:defRPr/>
            </a:lvl1pPr>
          </a:lstStyle>
          <a:p>
            <a:pPr>
              <a:defRPr/>
            </a:pPr>
            <a:endParaRPr lang="en-US"/>
          </a:p>
        </p:txBody>
      </p:sp>
      <p:sp>
        <p:nvSpPr>
          <p:cNvPr id="3" name="Rectangle 14"/>
          <p:cNvSpPr>
            <a:spLocks noGrp="1" noChangeArrowheads="1"/>
          </p:cNvSpPr>
          <p:nvPr>
            <p:ph type="sldNum" idx="11"/>
          </p:nvPr>
        </p:nvSpPr>
        <p:spPr>
          <a:ln/>
        </p:spPr>
        <p:txBody>
          <a:bodyPr/>
          <a:lstStyle>
            <a:lvl1pPr>
              <a:defRPr/>
            </a:lvl1pPr>
          </a:lstStyle>
          <a:p>
            <a:pPr>
              <a:defRPr/>
            </a:pPr>
            <a:fld id="{58492112-235A-4137-B829-3C0B8AB1A7AD}" type="slidenum">
              <a:rPr lang="en-US"/>
              <a:pPr>
                <a:defRPr/>
              </a:pPr>
              <a:t>‹#›</a:t>
            </a:fld>
            <a:endParaRPr lang="en-US"/>
          </a:p>
        </p:txBody>
      </p:sp>
    </p:spTree>
    <p:extLst>
      <p:ext uri="{BB962C8B-B14F-4D97-AF65-F5344CB8AC3E}">
        <p14:creationId xmlns:p14="http://schemas.microsoft.com/office/powerpoint/2010/main" val="13411631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idx="10"/>
          </p:nvPr>
        </p:nvSpPr>
        <p:spPr>
          <a:ln/>
        </p:spPr>
        <p:txBody>
          <a:bodyPr/>
          <a:lstStyle>
            <a:lvl1pPr>
              <a:defRPr/>
            </a:lvl1pPr>
          </a:lstStyle>
          <a:p>
            <a:pPr>
              <a:defRPr/>
            </a:pPr>
            <a:endParaRPr lang="en-US"/>
          </a:p>
        </p:txBody>
      </p:sp>
      <p:sp>
        <p:nvSpPr>
          <p:cNvPr id="6" name="Rectangle 14"/>
          <p:cNvSpPr>
            <a:spLocks noGrp="1" noChangeArrowheads="1"/>
          </p:cNvSpPr>
          <p:nvPr>
            <p:ph type="sldNum" idx="11"/>
          </p:nvPr>
        </p:nvSpPr>
        <p:spPr>
          <a:ln/>
        </p:spPr>
        <p:txBody>
          <a:bodyPr/>
          <a:lstStyle>
            <a:lvl1pPr>
              <a:defRPr/>
            </a:lvl1pPr>
          </a:lstStyle>
          <a:p>
            <a:pPr>
              <a:defRPr/>
            </a:pPr>
            <a:fld id="{5CC7809D-7A7F-4783-916B-6AB8B073E222}" type="slidenum">
              <a:rPr lang="en-US"/>
              <a:pPr>
                <a:defRPr/>
              </a:pPr>
              <a:t>‹#›</a:t>
            </a:fld>
            <a:endParaRPr lang="en-US"/>
          </a:p>
        </p:txBody>
      </p:sp>
    </p:spTree>
    <p:extLst>
      <p:ext uri="{BB962C8B-B14F-4D97-AF65-F5344CB8AC3E}">
        <p14:creationId xmlns:p14="http://schemas.microsoft.com/office/powerpoint/2010/main" val="1411138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idx="10"/>
          </p:nvPr>
        </p:nvSpPr>
        <p:spPr>
          <a:ln/>
        </p:spPr>
        <p:txBody>
          <a:bodyPr/>
          <a:lstStyle>
            <a:lvl1pPr>
              <a:defRPr/>
            </a:lvl1pPr>
          </a:lstStyle>
          <a:p>
            <a:pPr>
              <a:defRPr/>
            </a:pPr>
            <a:endParaRPr lang="en-US"/>
          </a:p>
        </p:txBody>
      </p:sp>
      <p:sp>
        <p:nvSpPr>
          <p:cNvPr id="6" name="Rectangle 14"/>
          <p:cNvSpPr>
            <a:spLocks noGrp="1" noChangeArrowheads="1"/>
          </p:cNvSpPr>
          <p:nvPr>
            <p:ph type="sldNum" idx="11"/>
          </p:nvPr>
        </p:nvSpPr>
        <p:spPr>
          <a:ln/>
        </p:spPr>
        <p:txBody>
          <a:bodyPr/>
          <a:lstStyle>
            <a:lvl1pPr>
              <a:defRPr/>
            </a:lvl1pPr>
          </a:lstStyle>
          <a:p>
            <a:pPr>
              <a:defRPr/>
            </a:pPr>
            <a:fld id="{9B18FC07-05C6-49D6-B6D2-82AC552918DC}" type="slidenum">
              <a:rPr lang="en-US"/>
              <a:pPr>
                <a:defRPr/>
              </a:pPr>
              <a:t>‹#›</a:t>
            </a:fld>
            <a:endParaRPr lang="en-US"/>
          </a:p>
        </p:txBody>
      </p:sp>
    </p:spTree>
    <p:extLst>
      <p:ext uri="{BB962C8B-B14F-4D97-AF65-F5344CB8AC3E}">
        <p14:creationId xmlns:p14="http://schemas.microsoft.com/office/powerpoint/2010/main" val="14862943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50831F4D-B086-40E8-A4B7-BF76B71DEA2D}" type="slidenum">
              <a:rPr lang="en-US"/>
              <a:pPr>
                <a:defRPr/>
              </a:pPr>
              <a:t>‹#›</a:t>
            </a:fld>
            <a:endParaRPr lang="en-US"/>
          </a:p>
        </p:txBody>
      </p:sp>
    </p:spTree>
    <p:extLst>
      <p:ext uri="{BB962C8B-B14F-4D97-AF65-F5344CB8AC3E}">
        <p14:creationId xmlns:p14="http://schemas.microsoft.com/office/powerpoint/2010/main" val="30186871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2425" y="228600"/>
            <a:ext cx="2132013" cy="5892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48400" cy="5892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DFC05439-4739-4B00-8485-49FB61975E6B}" type="slidenum">
              <a:rPr lang="en-US"/>
              <a:pPr>
                <a:defRPr/>
              </a:pPr>
              <a:t>‹#›</a:t>
            </a:fld>
            <a:endParaRPr lang="en-US"/>
          </a:p>
        </p:txBody>
      </p:sp>
    </p:spTree>
    <p:extLst>
      <p:ext uri="{BB962C8B-B14F-4D97-AF65-F5344CB8AC3E}">
        <p14:creationId xmlns:p14="http://schemas.microsoft.com/office/powerpoint/2010/main" val="14674029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5"/>
          <p:cNvSpPr>
            <a:spLocks noGrp="1" noChangeArrowheads="1"/>
          </p:cNvSpPr>
          <p:nvPr>
            <p:ph type="dt" idx="10"/>
          </p:nvPr>
        </p:nvSpPr>
        <p:spPr>
          <a:ln/>
        </p:spPr>
        <p:txBody>
          <a:bodyPr/>
          <a:lstStyle>
            <a:lvl1pPr>
              <a:defRPr/>
            </a:lvl1pPr>
          </a:lstStyle>
          <a:p>
            <a:pPr>
              <a:defRPr/>
            </a:pPr>
            <a:endParaRPr lang="en-US"/>
          </a:p>
        </p:txBody>
      </p:sp>
      <p:sp>
        <p:nvSpPr>
          <p:cNvPr id="5" name="Rectangle 16"/>
          <p:cNvSpPr>
            <a:spLocks noGrp="1" noChangeArrowheads="1"/>
          </p:cNvSpPr>
          <p:nvPr>
            <p:ph type="sldNum" idx="11"/>
          </p:nvPr>
        </p:nvSpPr>
        <p:spPr>
          <a:ln/>
        </p:spPr>
        <p:txBody>
          <a:bodyPr/>
          <a:lstStyle>
            <a:lvl1pPr>
              <a:defRPr/>
            </a:lvl1pPr>
          </a:lstStyle>
          <a:p>
            <a:pPr>
              <a:defRPr/>
            </a:pPr>
            <a:fld id="{D9B1AD3C-5CB8-42C4-B132-C520585F8B75}" type="slidenum">
              <a:rPr lang="en-US"/>
              <a:pPr>
                <a:defRPr/>
              </a:pPr>
              <a:t>‹#›</a:t>
            </a:fld>
            <a:endParaRPr lang="en-US"/>
          </a:p>
        </p:txBody>
      </p:sp>
    </p:spTree>
    <p:extLst>
      <p:ext uri="{BB962C8B-B14F-4D97-AF65-F5344CB8AC3E}">
        <p14:creationId xmlns:p14="http://schemas.microsoft.com/office/powerpoint/2010/main" val="21486411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
          <p:cNvSpPr>
            <a:spLocks noGrp="1" noChangeArrowheads="1"/>
          </p:cNvSpPr>
          <p:nvPr>
            <p:ph type="dt" idx="10"/>
          </p:nvPr>
        </p:nvSpPr>
        <p:spPr>
          <a:ln/>
        </p:spPr>
        <p:txBody>
          <a:bodyPr/>
          <a:lstStyle>
            <a:lvl1pPr>
              <a:defRPr/>
            </a:lvl1pPr>
          </a:lstStyle>
          <a:p>
            <a:pPr>
              <a:defRPr/>
            </a:pPr>
            <a:endParaRPr lang="en-US"/>
          </a:p>
        </p:txBody>
      </p:sp>
      <p:sp>
        <p:nvSpPr>
          <p:cNvPr id="5" name="Rectangle 16"/>
          <p:cNvSpPr>
            <a:spLocks noGrp="1" noChangeArrowheads="1"/>
          </p:cNvSpPr>
          <p:nvPr>
            <p:ph type="sldNum" idx="11"/>
          </p:nvPr>
        </p:nvSpPr>
        <p:spPr>
          <a:ln/>
        </p:spPr>
        <p:txBody>
          <a:bodyPr/>
          <a:lstStyle>
            <a:lvl1pPr>
              <a:defRPr/>
            </a:lvl1pPr>
          </a:lstStyle>
          <a:p>
            <a:pPr>
              <a:defRPr/>
            </a:pPr>
            <a:fld id="{D61BB097-4B27-478A-B1B0-92B35699A45A}" type="slidenum">
              <a:rPr lang="en-US"/>
              <a:pPr>
                <a:defRPr/>
              </a:pPr>
              <a:t>‹#›</a:t>
            </a:fld>
            <a:endParaRPr lang="en-US"/>
          </a:p>
        </p:txBody>
      </p:sp>
    </p:spTree>
    <p:extLst>
      <p:ext uri="{BB962C8B-B14F-4D97-AF65-F5344CB8AC3E}">
        <p14:creationId xmlns:p14="http://schemas.microsoft.com/office/powerpoint/2010/main" val="24883883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5"/>
          <p:cNvSpPr>
            <a:spLocks noGrp="1" noChangeArrowheads="1"/>
          </p:cNvSpPr>
          <p:nvPr>
            <p:ph type="dt" idx="10"/>
          </p:nvPr>
        </p:nvSpPr>
        <p:spPr>
          <a:ln/>
        </p:spPr>
        <p:txBody>
          <a:bodyPr/>
          <a:lstStyle>
            <a:lvl1pPr>
              <a:defRPr/>
            </a:lvl1pPr>
          </a:lstStyle>
          <a:p>
            <a:pPr>
              <a:defRPr/>
            </a:pPr>
            <a:endParaRPr lang="en-US"/>
          </a:p>
        </p:txBody>
      </p:sp>
      <p:sp>
        <p:nvSpPr>
          <p:cNvPr id="5" name="Rectangle 16"/>
          <p:cNvSpPr>
            <a:spLocks noGrp="1" noChangeArrowheads="1"/>
          </p:cNvSpPr>
          <p:nvPr>
            <p:ph type="sldNum" idx="11"/>
          </p:nvPr>
        </p:nvSpPr>
        <p:spPr>
          <a:ln/>
        </p:spPr>
        <p:txBody>
          <a:bodyPr/>
          <a:lstStyle>
            <a:lvl1pPr>
              <a:defRPr/>
            </a:lvl1pPr>
          </a:lstStyle>
          <a:p>
            <a:pPr>
              <a:defRPr/>
            </a:pPr>
            <a:fld id="{D2D2408C-BFF0-41E4-A69C-00FB3AFB150F}" type="slidenum">
              <a:rPr lang="en-US"/>
              <a:pPr>
                <a:defRPr/>
              </a:pPr>
              <a:t>‹#›</a:t>
            </a:fld>
            <a:endParaRPr lang="en-US"/>
          </a:p>
        </p:txBody>
      </p:sp>
    </p:spTree>
    <p:extLst>
      <p:ext uri="{BB962C8B-B14F-4D97-AF65-F5344CB8AC3E}">
        <p14:creationId xmlns:p14="http://schemas.microsoft.com/office/powerpoint/2010/main" val="15710787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524000"/>
            <a:ext cx="4189413"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524000"/>
            <a:ext cx="4191000"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
          <p:cNvSpPr>
            <a:spLocks noGrp="1" noChangeArrowheads="1"/>
          </p:cNvSpPr>
          <p:nvPr>
            <p:ph type="dt" idx="10"/>
          </p:nvPr>
        </p:nvSpPr>
        <p:spPr>
          <a:ln/>
        </p:spPr>
        <p:txBody>
          <a:bodyPr/>
          <a:lstStyle>
            <a:lvl1pPr>
              <a:defRPr/>
            </a:lvl1pPr>
          </a:lstStyle>
          <a:p>
            <a:pPr>
              <a:defRPr/>
            </a:pPr>
            <a:endParaRPr lang="en-US"/>
          </a:p>
        </p:txBody>
      </p:sp>
      <p:sp>
        <p:nvSpPr>
          <p:cNvPr id="6" name="Rectangle 16"/>
          <p:cNvSpPr>
            <a:spLocks noGrp="1" noChangeArrowheads="1"/>
          </p:cNvSpPr>
          <p:nvPr>
            <p:ph type="sldNum" idx="11"/>
          </p:nvPr>
        </p:nvSpPr>
        <p:spPr>
          <a:ln/>
        </p:spPr>
        <p:txBody>
          <a:bodyPr/>
          <a:lstStyle>
            <a:lvl1pPr>
              <a:defRPr/>
            </a:lvl1pPr>
          </a:lstStyle>
          <a:p>
            <a:pPr>
              <a:defRPr/>
            </a:pPr>
            <a:fld id="{940E55F3-CC10-4FFA-99F3-91888FE5B10F}" type="slidenum">
              <a:rPr lang="en-US"/>
              <a:pPr>
                <a:defRPr/>
              </a:pPr>
              <a:t>‹#›</a:t>
            </a:fld>
            <a:endParaRPr lang="en-US"/>
          </a:p>
        </p:txBody>
      </p:sp>
    </p:spTree>
    <p:extLst>
      <p:ext uri="{BB962C8B-B14F-4D97-AF65-F5344CB8AC3E}">
        <p14:creationId xmlns:p14="http://schemas.microsoft.com/office/powerpoint/2010/main" val="11987757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5"/>
          <p:cNvSpPr>
            <a:spLocks noGrp="1" noChangeArrowheads="1"/>
          </p:cNvSpPr>
          <p:nvPr>
            <p:ph type="dt" idx="10"/>
          </p:nvPr>
        </p:nvSpPr>
        <p:spPr>
          <a:ln/>
        </p:spPr>
        <p:txBody>
          <a:bodyPr/>
          <a:lstStyle>
            <a:lvl1pPr>
              <a:defRPr/>
            </a:lvl1pPr>
          </a:lstStyle>
          <a:p>
            <a:pPr>
              <a:defRPr/>
            </a:pPr>
            <a:endParaRPr lang="en-US"/>
          </a:p>
        </p:txBody>
      </p:sp>
      <p:sp>
        <p:nvSpPr>
          <p:cNvPr id="8" name="Rectangle 16"/>
          <p:cNvSpPr>
            <a:spLocks noGrp="1" noChangeArrowheads="1"/>
          </p:cNvSpPr>
          <p:nvPr>
            <p:ph type="sldNum" idx="11"/>
          </p:nvPr>
        </p:nvSpPr>
        <p:spPr>
          <a:ln/>
        </p:spPr>
        <p:txBody>
          <a:bodyPr/>
          <a:lstStyle>
            <a:lvl1pPr>
              <a:defRPr/>
            </a:lvl1pPr>
          </a:lstStyle>
          <a:p>
            <a:pPr>
              <a:defRPr/>
            </a:pPr>
            <a:fld id="{CDA2BF6A-2C6A-482D-BA6B-48C7B9894A6F}" type="slidenum">
              <a:rPr lang="en-US"/>
              <a:pPr>
                <a:defRPr/>
              </a:pPr>
              <a:t>‹#›</a:t>
            </a:fld>
            <a:endParaRPr lang="en-US"/>
          </a:p>
        </p:txBody>
      </p:sp>
    </p:spTree>
    <p:extLst>
      <p:ext uri="{BB962C8B-B14F-4D97-AF65-F5344CB8AC3E}">
        <p14:creationId xmlns:p14="http://schemas.microsoft.com/office/powerpoint/2010/main" val="10927481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5"/>
          <p:cNvSpPr>
            <a:spLocks noGrp="1" noChangeArrowheads="1"/>
          </p:cNvSpPr>
          <p:nvPr>
            <p:ph type="dt" idx="10"/>
          </p:nvPr>
        </p:nvSpPr>
        <p:spPr>
          <a:ln/>
        </p:spPr>
        <p:txBody>
          <a:bodyPr/>
          <a:lstStyle>
            <a:lvl1pPr>
              <a:defRPr/>
            </a:lvl1pPr>
          </a:lstStyle>
          <a:p>
            <a:pPr>
              <a:defRPr/>
            </a:pPr>
            <a:endParaRPr lang="en-US"/>
          </a:p>
        </p:txBody>
      </p:sp>
      <p:sp>
        <p:nvSpPr>
          <p:cNvPr id="4" name="Rectangle 16"/>
          <p:cNvSpPr>
            <a:spLocks noGrp="1" noChangeArrowheads="1"/>
          </p:cNvSpPr>
          <p:nvPr>
            <p:ph type="sldNum" idx="11"/>
          </p:nvPr>
        </p:nvSpPr>
        <p:spPr>
          <a:ln/>
        </p:spPr>
        <p:txBody>
          <a:bodyPr/>
          <a:lstStyle>
            <a:lvl1pPr>
              <a:defRPr/>
            </a:lvl1pPr>
          </a:lstStyle>
          <a:p>
            <a:pPr>
              <a:defRPr/>
            </a:pPr>
            <a:fld id="{DBD04A86-C755-4903-AB46-7FDE92EA8547}" type="slidenum">
              <a:rPr lang="en-US"/>
              <a:pPr>
                <a:defRPr/>
              </a:pPr>
              <a:t>‹#›</a:t>
            </a:fld>
            <a:endParaRPr lang="en-US"/>
          </a:p>
        </p:txBody>
      </p:sp>
    </p:spTree>
    <p:extLst>
      <p:ext uri="{BB962C8B-B14F-4D97-AF65-F5344CB8AC3E}">
        <p14:creationId xmlns:p14="http://schemas.microsoft.com/office/powerpoint/2010/main" val="14088837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
          <p:cNvSpPr>
            <a:spLocks noGrp="1" noChangeArrowheads="1"/>
          </p:cNvSpPr>
          <p:nvPr>
            <p:ph type="dt" idx="10"/>
          </p:nvPr>
        </p:nvSpPr>
        <p:spPr>
          <a:ln/>
        </p:spPr>
        <p:txBody>
          <a:bodyPr/>
          <a:lstStyle>
            <a:lvl1pPr>
              <a:defRPr/>
            </a:lvl1pPr>
          </a:lstStyle>
          <a:p>
            <a:pPr>
              <a:defRPr/>
            </a:pPr>
            <a:endParaRPr lang="en-US"/>
          </a:p>
        </p:txBody>
      </p:sp>
      <p:sp>
        <p:nvSpPr>
          <p:cNvPr id="3" name="Rectangle 16"/>
          <p:cNvSpPr>
            <a:spLocks noGrp="1" noChangeArrowheads="1"/>
          </p:cNvSpPr>
          <p:nvPr>
            <p:ph type="sldNum" idx="11"/>
          </p:nvPr>
        </p:nvSpPr>
        <p:spPr>
          <a:ln/>
        </p:spPr>
        <p:txBody>
          <a:bodyPr/>
          <a:lstStyle>
            <a:lvl1pPr>
              <a:defRPr/>
            </a:lvl1pPr>
          </a:lstStyle>
          <a:p>
            <a:pPr>
              <a:defRPr/>
            </a:pPr>
            <a:fld id="{2AD2B96B-8825-4E75-982B-A500E9A1ABED}" type="slidenum">
              <a:rPr lang="en-US"/>
              <a:pPr>
                <a:defRPr/>
              </a:pPr>
              <a:t>‹#›</a:t>
            </a:fld>
            <a:endParaRPr lang="en-US"/>
          </a:p>
        </p:txBody>
      </p:sp>
    </p:spTree>
    <p:extLst>
      <p:ext uri="{BB962C8B-B14F-4D97-AF65-F5344CB8AC3E}">
        <p14:creationId xmlns:p14="http://schemas.microsoft.com/office/powerpoint/2010/main" val="29167750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
          <p:cNvSpPr>
            <a:spLocks noGrp="1" noChangeArrowheads="1"/>
          </p:cNvSpPr>
          <p:nvPr>
            <p:ph type="dt" idx="10"/>
          </p:nvPr>
        </p:nvSpPr>
        <p:spPr>
          <a:ln/>
        </p:spPr>
        <p:txBody>
          <a:bodyPr/>
          <a:lstStyle>
            <a:lvl1pPr>
              <a:defRPr/>
            </a:lvl1pPr>
          </a:lstStyle>
          <a:p>
            <a:pPr>
              <a:defRPr/>
            </a:pPr>
            <a:endParaRPr lang="en-US"/>
          </a:p>
        </p:txBody>
      </p:sp>
      <p:sp>
        <p:nvSpPr>
          <p:cNvPr id="6" name="Rectangle 16"/>
          <p:cNvSpPr>
            <a:spLocks noGrp="1" noChangeArrowheads="1"/>
          </p:cNvSpPr>
          <p:nvPr>
            <p:ph type="sldNum" idx="11"/>
          </p:nvPr>
        </p:nvSpPr>
        <p:spPr>
          <a:ln/>
        </p:spPr>
        <p:txBody>
          <a:bodyPr/>
          <a:lstStyle>
            <a:lvl1pPr>
              <a:defRPr/>
            </a:lvl1pPr>
          </a:lstStyle>
          <a:p>
            <a:pPr>
              <a:defRPr/>
            </a:pPr>
            <a:fld id="{E6FDBF25-CD90-4452-9807-C127BE77B63D}" type="slidenum">
              <a:rPr lang="en-US"/>
              <a:pPr>
                <a:defRPr/>
              </a:pPr>
              <a:t>‹#›</a:t>
            </a:fld>
            <a:endParaRPr lang="en-US"/>
          </a:p>
        </p:txBody>
      </p:sp>
    </p:spTree>
    <p:extLst>
      <p:ext uri="{BB962C8B-B14F-4D97-AF65-F5344CB8AC3E}">
        <p14:creationId xmlns:p14="http://schemas.microsoft.com/office/powerpoint/2010/main" val="33820079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
          <p:cNvSpPr>
            <a:spLocks noGrp="1" noChangeArrowheads="1"/>
          </p:cNvSpPr>
          <p:nvPr>
            <p:ph type="dt" idx="10"/>
          </p:nvPr>
        </p:nvSpPr>
        <p:spPr>
          <a:ln/>
        </p:spPr>
        <p:txBody>
          <a:bodyPr/>
          <a:lstStyle>
            <a:lvl1pPr>
              <a:defRPr/>
            </a:lvl1pPr>
          </a:lstStyle>
          <a:p>
            <a:pPr>
              <a:defRPr/>
            </a:pPr>
            <a:endParaRPr lang="en-US"/>
          </a:p>
        </p:txBody>
      </p:sp>
      <p:sp>
        <p:nvSpPr>
          <p:cNvPr id="6" name="Rectangle 16"/>
          <p:cNvSpPr>
            <a:spLocks noGrp="1" noChangeArrowheads="1"/>
          </p:cNvSpPr>
          <p:nvPr>
            <p:ph type="sldNum" idx="11"/>
          </p:nvPr>
        </p:nvSpPr>
        <p:spPr>
          <a:ln/>
        </p:spPr>
        <p:txBody>
          <a:bodyPr/>
          <a:lstStyle>
            <a:lvl1pPr>
              <a:defRPr/>
            </a:lvl1pPr>
          </a:lstStyle>
          <a:p>
            <a:pPr>
              <a:defRPr/>
            </a:pPr>
            <a:fld id="{F76A2A0E-6D5E-44F8-AB0B-09062B3F7D8B}" type="slidenum">
              <a:rPr lang="en-US"/>
              <a:pPr>
                <a:defRPr/>
              </a:pPr>
              <a:t>‹#›</a:t>
            </a:fld>
            <a:endParaRPr lang="en-US"/>
          </a:p>
        </p:txBody>
      </p:sp>
    </p:spTree>
    <p:extLst>
      <p:ext uri="{BB962C8B-B14F-4D97-AF65-F5344CB8AC3E}">
        <p14:creationId xmlns:p14="http://schemas.microsoft.com/office/powerpoint/2010/main" val="28240818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
          <p:cNvSpPr>
            <a:spLocks noGrp="1" noChangeArrowheads="1"/>
          </p:cNvSpPr>
          <p:nvPr>
            <p:ph type="dt" idx="10"/>
          </p:nvPr>
        </p:nvSpPr>
        <p:spPr>
          <a:ln/>
        </p:spPr>
        <p:txBody>
          <a:bodyPr/>
          <a:lstStyle>
            <a:lvl1pPr>
              <a:defRPr/>
            </a:lvl1pPr>
          </a:lstStyle>
          <a:p>
            <a:pPr>
              <a:defRPr/>
            </a:pPr>
            <a:endParaRPr lang="en-US"/>
          </a:p>
        </p:txBody>
      </p:sp>
      <p:sp>
        <p:nvSpPr>
          <p:cNvPr id="5" name="Rectangle 16"/>
          <p:cNvSpPr>
            <a:spLocks noGrp="1" noChangeArrowheads="1"/>
          </p:cNvSpPr>
          <p:nvPr>
            <p:ph type="sldNum" idx="11"/>
          </p:nvPr>
        </p:nvSpPr>
        <p:spPr>
          <a:ln/>
        </p:spPr>
        <p:txBody>
          <a:bodyPr/>
          <a:lstStyle>
            <a:lvl1pPr>
              <a:defRPr/>
            </a:lvl1pPr>
          </a:lstStyle>
          <a:p>
            <a:pPr>
              <a:defRPr/>
            </a:pPr>
            <a:fld id="{98A3BD41-9B14-4127-9B0B-05DDF669E9F8}" type="slidenum">
              <a:rPr lang="en-US"/>
              <a:pPr>
                <a:defRPr/>
              </a:pPr>
              <a:t>‹#›</a:t>
            </a:fld>
            <a:endParaRPr lang="en-US"/>
          </a:p>
        </p:txBody>
      </p:sp>
    </p:spTree>
    <p:extLst>
      <p:ext uri="{BB962C8B-B14F-4D97-AF65-F5344CB8AC3E}">
        <p14:creationId xmlns:p14="http://schemas.microsoft.com/office/powerpoint/2010/main" val="41159932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2425" y="228600"/>
            <a:ext cx="2132013" cy="5892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48400" cy="5892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
          <p:cNvSpPr>
            <a:spLocks noGrp="1" noChangeArrowheads="1"/>
          </p:cNvSpPr>
          <p:nvPr>
            <p:ph type="dt" idx="10"/>
          </p:nvPr>
        </p:nvSpPr>
        <p:spPr>
          <a:ln/>
        </p:spPr>
        <p:txBody>
          <a:bodyPr/>
          <a:lstStyle>
            <a:lvl1pPr>
              <a:defRPr/>
            </a:lvl1pPr>
          </a:lstStyle>
          <a:p>
            <a:pPr>
              <a:defRPr/>
            </a:pPr>
            <a:endParaRPr lang="en-US"/>
          </a:p>
        </p:txBody>
      </p:sp>
      <p:sp>
        <p:nvSpPr>
          <p:cNvPr id="5" name="Rectangle 16"/>
          <p:cNvSpPr>
            <a:spLocks noGrp="1" noChangeArrowheads="1"/>
          </p:cNvSpPr>
          <p:nvPr>
            <p:ph type="sldNum" idx="11"/>
          </p:nvPr>
        </p:nvSpPr>
        <p:spPr>
          <a:ln/>
        </p:spPr>
        <p:txBody>
          <a:bodyPr/>
          <a:lstStyle>
            <a:lvl1pPr>
              <a:defRPr/>
            </a:lvl1pPr>
          </a:lstStyle>
          <a:p>
            <a:pPr>
              <a:defRPr/>
            </a:pPr>
            <a:fld id="{A4689335-B2B3-4DC8-A575-0105A60A422A}" type="slidenum">
              <a:rPr lang="en-US"/>
              <a:pPr>
                <a:defRPr/>
              </a:pPr>
              <a:t>‹#›</a:t>
            </a:fld>
            <a:endParaRPr lang="en-US"/>
          </a:p>
        </p:txBody>
      </p:sp>
    </p:spTree>
    <p:extLst>
      <p:ext uri="{BB962C8B-B14F-4D97-AF65-F5344CB8AC3E}">
        <p14:creationId xmlns:p14="http://schemas.microsoft.com/office/powerpoint/2010/main" val="18444385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3"/>
          <p:cNvSpPr>
            <a:spLocks noGrp="1" noChangeArrowheads="1"/>
          </p:cNvSpPr>
          <p:nvPr>
            <p:ph type="dt" idx="10"/>
          </p:nvPr>
        </p:nvSpPr>
        <p:spPr>
          <a:ln/>
        </p:spPr>
        <p:txBody>
          <a:bodyPr/>
          <a:lstStyle>
            <a:lvl1pPr>
              <a:defRPr/>
            </a:lvl1pPr>
          </a:lstStyle>
          <a:p>
            <a:pPr>
              <a:defRPr/>
            </a:pPr>
            <a:endParaRPr lang="en-US"/>
          </a:p>
        </p:txBody>
      </p:sp>
      <p:sp>
        <p:nvSpPr>
          <p:cNvPr id="5" name="Rectangle 15"/>
          <p:cNvSpPr>
            <a:spLocks noGrp="1" noChangeArrowheads="1"/>
          </p:cNvSpPr>
          <p:nvPr>
            <p:ph type="sldNum" idx="11"/>
          </p:nvPr>
        </p:nvSpPr>
        <p:spPr>
          <a:ln/>
        </p:spPr>
        <p:txBody>
          <a:bodyPr/>
          <a:lstStyle>
            <a:lvl1pPr>
              <a:defRPr/>
            </a:lvl1pPr>
          </a:lstStyle>
          <a:p>
            <a:pPr>
              <a:defRPr/>
            </a:pPr>
            <a:fld id="{2FCD0781-459F-4ACF-B24E-866256955B8E}" type="slidenum">
              <a:rPr lang="en-US"/>
              <a:pPr>
                <a:defRPr/>
              </a:pPr>
              <a:t>‹#›</a:t>
            </a:fld>
            <a:endParaRPr lang="en-US"/>
          </a:p>
        </p:txBody>
      </p:sp>
    </p:spTree>
    <p:extLst>
      <p:ext uri="{BB962C8B-B14F-4D97-AF65-F5344CB8AC3E}">
        <p14:creationId xmlns:p14="http://schemas.microsoft.com/office/powerpoint/2010/main" val="10482842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idx="10"/>
          </p:nvPr>
        </p:nvSpPr>
        <p:spPr>
          <a:ln/>
        </p:spPr>
        <p:txBody>
          <a:bodyPr/>
          <a:lstStyle>
            <a:lvl1pPr>
              <a:defRPr/>
            </a:lvl1pPr>
          </a:lstStyle>
          <a:p>
            <a:pPr>
              <a:defRPr/>
            </a:pPr>
            <a:endParaRPr lang="en-US"/>
          </a:p>
        </p:txBody>
      </p:sp>
      <p:sp>
        <p:nvSpPr>
          <p:cNvPr id="5" name="Rectangle 15"/>
          <p:cNvSpPr>
            <a:spLocks noGrp="1" noChangeArrowheads="1"/>
          </p:cNvSpPr>
          <p:nvPr>
            <p:ph type="sldNum" idx="11"/>
          </p:nvPr>
        </p:nvSpPr>
        <p:spPr>
          <a:ln/>
        </p:spPr>
        <p:txBody>
          <a:bodyPr/>
          <a:lstStyle>
            <a:lvl1pPr>
              <a:defRPr/>
            </a:lvl1pPr>
          </a:lstStyle>
          <a:p>
            <a:pPr>
              <a:defRPr/>
            </a:pPr>
            <a:fld id="{A9C96F66-5288-4308-83FC-E95731F0867A}" type="slidenum">
              <a:rPr lang="en-US"/>
              <a:pPr>
                <a:defRPr/>
              </a:pPr>
              <a:t>‹#›</a:t>
            </a:fld>
            <a:endParaRPr lang="en-US"/>
          </a:p>
        </p:txBody>
      </p:sp>
    </p:spTree>
    <p:extLst>
      <p:ext uri="{BB962C8B-B14F-4D97-AF65-F5344CB8AC3E}">
        <p14:creationId xmlns:p14="http://schemas.microsoft.com/office/powerpoint/2010/main" val="39434800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dt" idx="10"/>
          </p:nvPr>
        </p:nvSpPr>
        <p:spPr>
          <a:ln/>
        </p:spPr>
        <p:txBody>
          <a:bodyPr/>
          <a:lstStyle>
            <a:lvl1pPr>
              <a:defRPr/>
            </a:lvl1pPr>
          </a:lstStyle>
          <a:p>
            <a:pPr>
              <a:defRPr/>
            </a:pPr>
            <a:endParaRPr lang="en-US"/>
          </a:p>
        </p:txBody>
      </p:sp>
      <p:sp>
        <p:nvSpPr>
          <p:cNvPr id="5" name="Rectangle 15"/>
          <p:cNvSpPr>
            <a:spLocks noGrp="1" noChangeArrowheads="1"/>
          </p:cNvSpPr>
          <p:nvPr>
            <p:ph type="sldNum" idx="11"/>
          </p:nvPr>
        </p:nvSpPr>
        <p:spPr>
          <a:ln/>
        </p:spPr>
        <p:txBody>
          <a:bodyPr/>
          <a:lstStyle>
            <a:lvl1pPr>
              <a:defRPr/>
            </a:lvl1pPr>
          </a:lstStyle>
          <a:p>
            <a:pPr>
              <a:defRPr/>
            </a:pPr>
            <a:fld id="{1D82E61F-14CE-4E96-898D-0F0A2EBE642E}" type="slidenum">
              <a:rPr lang="en-US"/>
              <a:pPr>
                <a:defRPr/>
              </a:pPr>
              <a:t>‹#›</a:t>
            </a:fld>
            <a:endParaRPr lang="en-US"/>
          </a:p>
        </p:txBody>
      </p:sp>
    </p:spTree>
    <p:extLst>
      <p:ext uri="{BB962C8B-B14F-4D97-AF65-F5344CB8AC3E}">
        <p14:creationId xmlns:p14="http://schemas.microsoft.com/office/powerpoint/2010/main" val="7891473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524000"/>
            <a:ext cx="4189413"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524000"/>
            <a:ext cx="4191000"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dt" idx="10"/>
          </p:nvPr>
        </p:nvSpPr>
        <p:spPr>
          <a:ln/>
        </p:spPr>
        <p:txBody>
          <a:bodyPr/>
          <a:lstStyle>
            <a:lvl1pPr>
              <a:defRPr/>
            </a:lvl1pPr>
          </a:lstStyle>
          <a:p>
            <a:pPr>
              <a:defRPr/>
            </a:pPr>
            <a:endParaRPr lang="en-US"/>
          </a:p>
        </p:txBody>
      </p:sp>
      <p:sp>
        <p:nvSpPr>
          <p:cNvPr id="6" name="Rectangle 15"/>
          <p:cNvSpPr>
            <a:spLocks noGrp="1" noChangeArrowheads="1"/>
          </p:cNvSpPr>
          <p:nvPr>
            <p:ph type="sldNum" idx="11"/>
          </p:nvPr>
        </p:nvSpPr>
        <p:spPr>
          <a:ln/>
        </p:spPr>
        <p:txBody>
          <a:bodyPr/>
          <a:lstStyle>
            <a:lvl1pPr>
              <a:defRPr/>
            </a:lvl1pPr>
          </a:lstStyle>
          <a:p>
            <a:pPr>
              <a:defRPr/>
            </a:pPr>
            <a:fld id="{43AE201F-03AC-4CA5-A85F-FA901A619631}" type="slidenum">
              <a:rPr lang="en-US"/>
              <a:pPr>
                <a:defRPr/>
              </a:pPr>
              <a:t>‹#›</a:t>
            </a:fld>
            <a:endParaRPr lang="en-US"/>
          </a:p>
        </p:txBody>
      </p:sp>
    </p:spTree>
    <p:extLst>
      <p:ext uri="{BB962C8B-B14F-4D97-AF65-F5344CB8AC3E}">
        <p14:creationId xmlns:p14="http://schemas.microsoft.com/office/powerpoint/2010/main" val="766367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dt" idx="10"/>
          </p:nvPr>
        </p:nvSpPr>
        <p:spPr>
          <a:ln/>
        </p:spPr>
        <p:txBody>
          <a:bodyPr/>
          <a:lstStyle>
            <a:lvl1pPr>
              <a:defRPr/>
            </a:lvl1pPr>
          </a:lstStyle>
          <a:p>
            <a:pPr>
              <a:defRPr/>
            </a:pPr>
            <a:endParaRPr lang="en-US"/>
          </a:p>
        </p:txBody>
      </p:sp>
      <p:sp>
        <p:nvSpPr>
          <p:cNvPr id="8" name="Rectangle 15"/>
          <p:cNvSpPr>
            <a:spLocks noGrp="1" noChangeArrowheads="1"/>
          </p:cNvSpPr>
          <p:nvPr>
            <p:ph type="sldNum" idx="11"/>
          </p:nvPr>
        </p:nvSpPr>
        <p:spPr>
          <a:ln/>
        </p:spPr>
        <p:txBody>
          <a:bodyPr/>
          <a:lstStyle>
            <a:lvl1pPr>
              <a:defRPr/>
            </a:lvl1pPr>
          </a:lstStyle>
          <a:p>
            <a:pPr>
              <a:defRPr/>
            </a:pPr>
            <a:fld id="{1DF21B83-F018-475D-9400-EA3239D1EA7C}" type="slidenum">
              <a:rPr lang="en-US"/>
              <a:pPr>
                <a:defRPr/>
              </a:pPr>
              <a:t>‹#›</a:t>
            </a:fld>
            <a:endParaRPr lang="en-US"/>
          </a:p>
        </p:txBody>
      </p:sp>
    </p:spTree>
    <p:extLst>
      <p:ext uri="{BB962C8B-B14F-4D97-AF65-F5344CB8AC3E}">
        <p14:creationId xmlns:p14="http://schemas.microsoft.com/office/powerpoint/2010/main" val="3169063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3"/>
          <p:cNvSpPr>
            <a:spLocks noGrp="1" noChangeArrowheads="1"/>
          </p:cNvSpPr>
          <p:nvPr>
            <p:ph type="dt" idx="10"/>
          </p:nvPr>
        </p:nvSpPr>
        <p:spPr>
          <a:ln/>
        </p:spPr>
        <p:txBody>
          <a:bodyPr/>
          <a:lstStyle>
            <a:lvl1pPr>
              <a:defRPr/>
            </a:lvl1pPr>
          </a:lstStyle>
          <a:p>
            <a:pPr>
              <a:defRPr/>
            </a:pPr>
            <a:endParaRPr lang="en-US"/>
          </a:p>
        </p:txBody>
      </p:sp>
      <p:sp>
        <p:nvSpPr>
          <p:cNvPr id="4" name="Rectangle 15"/>
          <p:cNvSpPr>
            <a:spLocks noGrp="1" noChangeArrowheads="1"/>
          </p:cNvSpPr>
          <p:nvPr>
            <p:ph type="sldNum" idx="11"/>
          </p:nvPr>
        </p:nvSpPr>
        <p:spPr>
          <a:ln/>
        </p:spPr>
        <p:txBody>
          <a:bodyPr/>
          <a:lstStyle>
            <a:lvl1pPr>
              <a:defRPr/>
            </a:lvl1pPr>
          </a:lstStyle>
          <a:p>
            <a:pPr>
              <a:defRPr/>
            </a:pPr>
            <a:fld id="{0202368F-312E-413B-A12E-46617180E378}" type="slidenum">
              <a:rPr lang="en-US"/>
              <a:pPr>
                <a:defRPr/>
              </a:pPr>
              <a:t>‹#›</a:t>
            </a:fld>
            <a:endParaRPr lang="en-US"/>
          </a:p>
        </p:txBody>
      </p:sp>
    </p:spTree>
    <p:extLst>
      <p:ext uri="{BB962C8B-B14F-4D97-AF65-F5344CB8AC3E}">
        <p14:creationId xmlns:p14="http://schemas.microsoft.com/office/powerpoint/2010/main" val="24808829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dt" idx="10"/>
          </p:nvPr>
        </p:nvSpPr>
        <p:spPr>
          <a:ln/>
        </p:spPr>
        <p:txBody>
          <a:bodyPr/>
          <a:lstStyle>
            <a:lvl1pPr>
              <a:defRPr/>
            </a:lvl1pPr>
          </a:lstStyle>
          <a:p>
            <a:pPr>
              <a:defRPr/>
            </a:pPr>
            <a:endParaRPr lang="en-US"/>
          </a:p>
        </p:txBody>
      </p:sp>
      <p:sp>
        <p:nvSpPr>
          <p:cNvPr id="3" name="Rectangle 15"/>
          <p:cNvSpPr>
            <a:spLocks noGrp="1" noChangeArrowheads="1"/>
          </p:cNvSpPr>
          <p:nvPr>
            <p:ph type="sldNum" idx="11"/>
          </p:nvPr>
        </p:nvSpPr>
        <p:spPr>
          <a:ln/>
        </p:spPr>
        <p:txBody>
          <a:bodyPr/>
          <a:lstStyle>
            <a:lvl1pPr>
              <a:defRPr/>
            </a:lvl1pPr>
          </a:lstStyle>
          <a:p>
            <a:pPr>
              <a:defRPr/>
            </a:pPr>
            <a:fld id="{4F24AA2C-E3C8-4E0D-97BC-8E78BD1F5659}" type="slidenum">
              <a:rPr lang="en-US"/>
              <a:pPr>
                <a:defRPr/>
              </a:pPr>
              <a:t>‹#›</a:t>
            </a:fld>
            <a:endParaRPr lang="en-US"/>
          </a:p>
        </p:txBody>
      </p:sp>
    </p:spTree>
    <p:extLst>
      <p:ext uri="{BB962C8B-B14F-4D97-AF65-F5344CB8AC3E}">
        <p14:creationId xmlns:p14="http://schemas.microsoft.com/office/powerpoint/2010/main" val="22776294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dt" idx="10"/>
          </p:nvPr>
        </p:nvSpPr>
        <p:spPr>
          <a:ln/>
        </p:spPr>
        <p:txBody>
          <a:bodyPr/>
          <a:lstStyle>
            <a:lvl1pPr>
              <a:defRPr/>
            </a:lvl1pPr>
          </a:lstStyle>
          <a:p>
            <a:pPr>
              <a:defRPr/>
            </a:pPr>
            <a:endParaRPr lang="en-US"/>
          </a:p>
        </p:txBody>
      </p:sp>
      <p:sp>
        <p:nvSpPr>
          <p:cNvPr id="6" name="Rectangle 15"/>
          <p:cNvSpPr>
            <a:spLocks noGrp="1" noChangeArrowheads="1"/>
          </p:cNvSpPr>
          <p:nvPr>
            <p:ph type="sldNum" idx="11"/>
          </p:nvPr>
        </p:nvSpPr>
        <p:spPr>
          <a:ln/>
        </p:spPr>
        <p:txBody>
          <a:bodyPr/>
          <a:lstStyle>
            <a:lvl1pPr>
              <a:defRPr/>
            </a:lvl1pPr>
          </a:lstStyle>
          <a:p>
            <a:pPr>
              <a:defRPr/>
            </a:pPr>
            <a:fld id="{816924B8-0AC7-44E2-B579-44DDB6EFEC01}" type="slidenum">
              <a:rPr lang="en-US"/>
              <a:pPr>
                <a:defRPr/>
              </a:pPr>
              <a:t>‹#›</a:t>
            </a:fld>
            <a:endParaRPr lang="en-US"/>
          </a:p>
        </p:txBody>
      </p:sp>
    </p:spTree>
    <p:extLst>
      <p:ext uri="{BB962C8B-B14F-4D97-AF65-F5344CB8AC3E}">
        <p14:creationId xmlns:p14="http://schemas.microsoft.com/office/powerpoint/2010/main" val="6141311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dt" idx="10"/>
          </p:nvPr>
        </p:nvSpPr>
        <p:spPr>
          <a:ln/>
        </p:spPr>
        <p:txBody>
          <a:bodyPr/>
          <a:lstStyle>
            <a:lvl1pPr>
              <a:defRPr/>
            </a:lvl1pPr>
          </a:lstStyle>
          <a:p>
            <a:pPr>
              <a:defRPr/>
            </a:pPr>
            <a:endParaRPr lang="en-US"/>
          </a:p>
        </p:txBody>
      </p:sp>
      <p:sp>
        <p:nvSpPr>
          <p:cNvPr id="6" name="Rectangle 15"/>
          <p:cNvSpPr>
            <a:spLocks noGrp="1" noChangeArrowheads="1"/>
          </p:cNvSpPr>
          <p:nvPr>
            <p:ph type="sldNum" idx="11"/>
          </p:nvPr>
        </p:nvSpPr>
        <p:spPr>
          <a:ln/>
        </p:spPr>
        <p:txBody>
          <a:bodyPr/>
          <a:lstStyle>
            <a:lvl1pPr>
              <a:defRPr/>
            </a:lvl1pPr>
          </a:lstStyle>
          <a:p>
            <a:pPr>
              <a:defRPr/>
            </a:pPr>
            <a:fld id="{1B9A5C30-7D9B-492F-8EBA-EB757D06F8ED}" type="slidenum">
              <a:rPr lang="en-US"/>
              <a:pPr>
                <a:defRPr/>
              </a:pPr>
              <a:t>‹#›</a:t>
            </a:fld>
            <a:endParaRPr lang="en-US"/>
          </a:p>
        </p:txBody>
      </p:sp>
    </p:spTree>
    <p:extLst>
      <p:ext uri="{BB962C8B-B14F-4D97-AF65-F5344CB8AC3E}">
        <p14:creationId xmlns:p14="http://schemas.microsoft.com/office/powerpoint/2010/main" val="20857292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idx="10"/>
          </p:nvPr>
        </p:nvSpPr>
        <p:spPr>
          <a:ln/>
        </p:spPr>
        <p:txBody>
          <a:bodyPr/>
          <a:lstStyle>
            <a:lvl1pPr>
              <a:defRPr/>
            </a:lvl1pPr>
          </a:lstStyle>
          <a:p>
            <a:pPr>
              <a:defRPr/>
            </a:pPr>
            <a:endParaRPr lang="en-US"/>
          </a:p>
        </p:txBody>
      </p:sp>
      <p:sp>
        <p:nvSpPr>
          <p:cNvPr id="5" name="Rectangle 15"/>
          <p:cNvSpPr>
            <a:spLocks noGrp="1" noChangeArrowheads="1"/>
          </p:cNvSpPr>
          <p:nvPr>
            <p:ph type="sldNum" idx="11"/>
          </p:nvPr>
        </p:nvSpPr>
        <p:spPr>
          <a:ln/>
        </p:spPr>
        <p:txBody>
          <a:bodyPr/>
          <a:lstStyle>
            <a:lvl1pPr>
              <a:defRPr/>
            </a:lvl1pPr>
          </a:lstStyle>
          <a:p>
            <a:pPr>
              <a:defRPr/>
            </a:pPr>
            <a:fld id="{C3156722-BC5E-472C-9CB0-AFA1842A63BE}" type="slidenum">
              <a:rPr lang="en-US"/>
              <a:pPr>
                <a:defRPr/>
              </a:pPr>
              <a:t>‹#›</a:t>
            </a:fld>
            <a:endParaRPr lang="en-US"/>
          </a:p>
        </p:txBody>
      </p:sp>
    </p:spTree>
    <p:extLst>
      <p:ext uri="{BB962C8B-B14F-4D97-AF65-F5344CB8AC3E}">
        <p14:creationId xmlns:p14="http://schemas.microsoft.com/office/powerpoint/2010/main" val="18092933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2425" y="228600"/>
            <a:ext cx="2132013" cy="5892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48400" cy="5892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idx="10"/>
          </p:nvPr>
        </p:nvSpPr>
        <p:spPr>
          <a:ln/>
        </p:spPr>
        <p:txBody>
          <a:bodyPr/>
          <a:lstStyle>
            <a:lvl1pPr>
              <a:defRPr/>
            </a:lvl1pPr>
          </a:lstStyle>
          <a:p>
            <a:pPr>
              <a:defRPr/>
            </a:pPr>
            <a:endParaRPr lang="en-US"/>
          </a:p>
        </p:txBody>
      </p:sp>
      <p:sp>
        <p:nvSpPr>
          <p:cNvPr id="5" name="Rectangle 15"/>
          <p:cNvSpPr>
            <a:spLocks noGrp="1" noChangeArrowheads="1"/>
          </p:cNvSpPr>
          <p:nvPr>
            <p:ph type="sldNum" idx="11"/>
          </p:nvPr>
        </p:nvSpPr>
        <p:spPr>
          <a:ln/>
        </p:spPr>
        <p:txBody>
          <a:bodyPr/>
          <a:lstStyle>
            <a:lvl1pPr>
              <a:defRPr/>
            </a:lvl1pPr>
          </a:lstStyle>
          <a:p>
            <a:pPr>
              <a:defRPr/>
            </a:pPr>
            <a:fld id="{9D16A388-A9EF-47FA-B921-1495B4C18C96}" type="slidenum">
              <a:rPr lang="en-US"/>
              <a:pPr>
                <a:defRPr/>
              </a:pPr>
              <a:t>‹#›</a:t>
            </a:fld>
            <a:endParaRPr lang="en-US"/>
          </a:p>
        </p:txBody>
      </p:sp>
    </p:spTree>
    <p:extLst>
      <p:ext uri="{BB962C8B-B14F-4D97-AF65-F5344CB8AC3E}">
        <p14:creationId xmlns:p14="http://schemas.microsoft.com/office/powerpoint/2010/main" val="29497301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4"/>
          <p:cNvSpPr>
            <a:spLocks noGrp="1" noChangeArrowheads="1"/>
          </p:cNvSpPr>
          <p:nvPr>
            <p:ph type="dt" idx="10"/>
          </p:nvPr>
        </p:nvSpPr>
        <p:spPr>
          <a:ln/>
        </p:spPr>
        <p:txBody>
          <a:bodyPr/>
          <a:lstStyle>
            <a:lvl1pPr>
              <a:defRPr/>
            </a:lvl1pPr>
          </a:lstStyle>
          <a:p>
            <a:pPr>
              <a:defRPr/>
            </a:pPr>
            <a:endParaRPr lang="en-US"/>
          </a:p>
        </p:txBody>
      </p:sp>
      <p:sp>
        <p:nvSpPr>
          <p:cNvPr id="5" name="Rectangle 16"/>
          <p:cNvSpPr>
            <a:spLocks noGrp="1" noChangeArrowheads="1"/>
          </p:cNvSpPr>
          <p:nvPr>
            <p:ph type="sldNum" idx="11"/>
          </p:nvPr>
        </p:nvSpPr>
        <p:spPr>
          <a:ln/>
        </p:spPr>
        <p:txBody>
          <a:bodyPr/>
          <a:lstStyle>
            <a:lvl1pPr>
              <a:defRPr/>
            </a:lvl1pPr>
          </a:lstStyle>
          <a:p>
            <a:pPr>
              <a:defRPr/>
            </a:pPr>
            <a:fld id="{6EB1188F-B96E-4521-940C-1E966B84154F}" type="slidenum">
              <a:rPr lang="en-US"/>
              <a:pPr>
                <a:defRPr/>
              </a:pPr>
              <a:t>‹#›</a:t>
            </a:fld>
            <a:endParaRPr lang="en-US"/>
          </a:p>
        </p:txBody>
      </p:sp>
    </p:spTree>
    <p:extLst>
      <p:ext uri="{BB962C8B-B14F-4D97-AF65-F5344CB8AC3E}">
        <p14:creationId xmlns:p14="http://schemas.microsoft.com/office/powerpoint/2010/main" val="22389794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dt" idx="10"/>
          </p:nvPr>
        </p:nvSpPr>
        <p:spPr>
          <a:ln/>
        </p:spPr>
        <p:txBody>
          <a:bodyPr/>
          <a:lstStyle>
            <a:lvl1pPr>
              <a:defRPr/>
            </a:lvl1pPr>
          </a:lstStyle>
          <a:p>
            <a:pPr>
              <a:defRPr/>
            </a:pPr>
            <a:endParaRPr lang="en-US"/>
          </a:p>
        </p:txBody>
      </p:sp>
      <p:sp>
        <p:nvSpPr>
          <p:cNvPr id="5" name="Rectangle 16"/>
          <p:cNvSpPr>
            <a:spLocks noGrp="1" noChangeArrowheads="1"/>
          </p:cNvSpPr>
          <p:nvPr>
            <p:ph type="sldNum" idx="11"/>
          </p:nvPr>
        </p:nvSpPr>
        <p:spPr>
          <a:ln/>
        </p:spPr>
        <p:txBody>
          <a:bodyPr/>
          <a:lstStyle>
            <a:lvl1pPr>
              <a:defRPr/>
            </a:lvl1pPr>
          </a:lstStyle>
          <a:p>
            <a:pPr>
              <a:defRPr/>
            </a:pPr>
            <a:fld id="{3D2E0853-8A1F-41F0-BC97-F33962F70201}" type="slidenum">
              <a:rPr lang="en-US"/>
              <a:pPr>
                <a:defRPr/>
              </a:pPr>
              <a:t>‹#›</a:t>
            </a:fld>
            <a:endParaRPr lang="en-US"/>
          </a:p>
        </p:txBody>
      </p:sp>
    </p:spTree>
    <p:extLst>
      <p:ext uri="{BB962C8B-B14F-4D97-AF65-F5344CB8AC3E}">
        <p14:creationId xmlns:p14="http://schemas.microsoft.com/office/powerpoint/2010/main" val="7298957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4"/>
          <p:cNvSpPr>
            <a:spLocks noGrp="1" noChangeArrowheads="1"/>
          </p:cNvSpPr>
          <p:nvPr>
            <p:ph type="dt" idx="10"/>
          </p:nvPr>
        </p:nvSpPr>
        <p:spPr>
          <a:ln/>
        </p:spPr>
        <p:txBody>
          <a:bodyPr/>
          <a:lstStyle>
            <a:lvl1pPr>
              <a:defRPr/>
            </a:lvl1pPr>
          </a:lstStyle>
          <a:p>
            <a:pPr>
              <a:defRPr/>
            </a:pPr>
            <a:endParaRPr lang="en-US"/>
          </a:p>
        </p:txBody>
      </p:sp>
      <p:sp>
        <p:nvSpPr>
          <p:cNvPr id="5" name="Rectangle 16"/>
          <p:cNvSpPr>
            <a:spLocks noGrp="1" noChangeArrowheads="1"/>
          </p:cNvSpPr>
          <p:nvPr>
            <p:ph type="sldNum" idx="11"/>
          </p:nvPr>
        </p:nvSpPr>
        <p:spPr>
          <a:ln/>
        </p:spPr>
        <p:txBody>
          <a:bodyPr/>
          <a:lstStyle>
            <a:lvl1pPr>
              <a:defRPr/>
            </a:lvl1pPr>
          </a:lstStyle>
          <a:p>
            <a:pPr>
              <a:defRPr/>
            </a:pPr>
            <a:fld id="{AAD82B01-6A71-480C-B85A-716BD2240EC6}" type="slidenum">
              <a:rPr lang="en-US"/>
              <a:pPr>
                <a:defRPr/>
              </a:pPr>
              <a:t>‹#›</a:t>
            </a:fld>
            <a:endParaRPr lang="en-US"/>
          </a:p>
        </p:txBody>
      </p:sp>
    </p:spTree>
    <p:extLst>
      <p:ext uri="{BB962C8B-B14F-4D97-AF65-F5344CB8AC3E}">
        <p14:creationId xmlns:p14="http://schemas.microsoft.com/office/powerpoint/2010/main" val="33940001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524000"/>
            <a:ext cx="4189413"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524000"/>
            <a:ext cx="4191000"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4"/>
          <p:cNvSpPr>
            <a:spLocks noGrp="1" noChangeArrowheads="1"/>
          </p:cNvSpPr>
          <p:nvPr>
            <p:ph type="dt" idx="10"/>
          </p:nvPr>
        </p:nvSpPr>
        <p:spPr>
          <a:ln/>
        </p:spPr>
        <p:txBody>
          <a:bodyPr/>
          <a:lstStyle>
            <a:lvl1pPr>
              <a:defRPr/>
            </a:lvl1pPr>
          </a:lstStyle>
          <a:p>
            <a:pPr>
              <a:defRPr/>
            </a:pPr>
            <a:endParaRPr lang="en-US"/>
          </a:p>
        </p:txBody>
      </p:sp>
      <p:sp>
        <p:nvSpPr>
          <p:cNvPr id="6" name="Rectangle 16"/>
          <p:cNvSpPr>
            <a:spLocks noGrp="1" noChangeArrowheads="1"/>
          </p:cNvSpPr>
          <p:nvPr>
            <p:ph type="sldNum" idx="11"/>
          </p:nvPr>
        </p:nvSpPr>
        <p:spPr>
          <a:ln/>
        </p:spPr>
        <p:txBody>
          <a:bodyPr/>
          <a:lstStyle>
            <a:lvl1pPr>
              <a:defRPr/>
            </a:lvl1pPr>
          </a:lstStyle>
          <a:p>
            <a:pPr>
              <a:defRPr/>
            </a:pPr>
            <a:fld id="{E2E1C762-9686-4E16-A9DF-B28F9C9333FD}" type="slidenum">
              <a:rPr lang="en-US"/>
              <a:pPr>
                <a:defRPr/>
              </a:pPr>
              <a:t>‹#›</a:t>
            </a:fld>
            <a:endParaRPr lang="en-US"/>
          </a:p>
        </p:txBody>
      </p:sp>
    </p:spTree>
    <p:extLst>
      <p:ext uri="{BB962C8B-B14F-4D97-AF65-F5344CB8AC3E}">
        <p14:creationId xmlns:p14="http://schemas.microsoft.com/office/powerpoint/2010/main" val="324564728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4"/>
          <p:cNvSpPr>
            <a:spLocks noGrp="1" noChangeArrowheads="1"/>
          </p:cNvSpPr>
          <p:nvPr>
            <p:ph type="dt" idx="10"/>
          </p:nvPr>
        </p:nvSpPr>
        <p:spPr>
          <a:ln/>
        </p:spPr>
        <p:txBody>
          <a:bodyPr/>
          <a:lstStyle>
            <a:lvl1pPr>
              <a:defRPr/>
            </a:lvl1pPr>
          </a:lstStyle>
          <a:p>
            <a:pPr>
              <a:defRPr/>
            </a:pPr>
            <a:endParaRPr lang="en-US"/>
          </a:p>
        </p:txBody>
      </p:sp>
      <p:sp>
        <p:nvSpPr>
          <p:cNvPr id="8" name="Rectangle 16"/>
          <p:cNvSpPr>
            <a:spLocks noGrp="1" noChangeArrowheads="1"/>
          </p:cNvSpPr>
          <p:nvPr>
            <p:ph type="sldNum" idx="11"/>
          </p:nvPr>
        </p:nvSpPr>
        <p:spPr>
          <a:ln/>
        </p:spPr>
        <p:txBody>
          <a:bodyPr/>
          <a:lstStyle>
            <a:lvl1pPr>
              <a:defRPr/>
            </a:lvl1pPr>
          </a:lstStyle>
          <a:p>
            <a:pPr>
              <a:defRPr/>
            </a:pPr>
            <a:fld id="{EE9F718C-B8A6-4A21-87FE-A35079FB6E13}" type="slidenum">
              <a:rPr lang="en-US"/>
              <a:pPr>
                <a:defRPr/>
              </a:pPr>
              <a:t>‹#›</a:t>
            </a:fld>
            <a:endParaRPr lang="en-US"/>
          </a:p>
        </p:txBody>
      </p:sp>
    </p:spTree>
    <p:extLst>
      <p:ext uri="{BB962C8B-B14F-4D97-AF65-F5344CB8AC3E}">
        <p14:creationId xmlns:p14="http://schemas.microsoft.com/office/powerpoint/2010/main" val="208748566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4"/>
          <p:cNvSpPr>
            <a:spLocks noGrp="1" noChangeArrowheads="1"/>
          </p:cNvSpPr>
          <p:nvPr>
            <p:ph type="dt" idx="10"/>
          </p:nvPr>
        </p:nvSpPr>
        <p:spPr>
          <a:ln/>
        </p:spPr>
        <p:txBody>
          <a:bodyPr/>
          <a:lstStyle>
            <a:lvl1pPr>
              <a:defRPr/>
            </a:lvl1pPr>
          </a:lstStyle>
          <a:p>
            <a:pPr>
              <a:defRPr/>
            </a:pPr>
            <a:endParaRPr lang="en-US"/>
          </a:p>
        </p:txBody>
      </p:sp>
      <p:sp>
        <p:nvSpPr>
          <p:cNvPr id="4" name="Rectangle 16"/>
          <p:cNvSpPr>
            <a:spLocks noGrp="1" noChangeArrowheads="1"/>
          </p:cNvSpPr>
          <p:nvPr>
            <p:ph type="sldNum" idx="11"/>
          </p:nvPr>
        </p:nvSpPr>
        <p:spPr>
          <a:ln/>
        </p:spPr>
        <p:txBody>
          <a:bodyPr/>
          <a:lstStyle>
            <a:lvl1pPr>
              <a:defRPr/>
            </a:lvl1pPr>
          </a:lstStyle>
          <a:p>
            <a:pPr>
              <a:defRPr/>
            </a:pPr>
            <a:fld id="{8F661432-9806-4089-906D-A348A0FDE7D0}" type="slidenum">
              <a:rPr lang="en-US"/>
              <a:pPr>
                <a:defRPr/>
              </a:pPr>
              <a:t>‹#›</a:t>
            </a:fld>
            <a:endParaRPr lang="en-US"/>
          </a:p>
        </p:txBody>
      </p:sp>
    </p:spTree>
    <p:extLst>
      <p:ext uri="{BB962C8B-B14F-4D97-AF65-F5344CB8AC3E}">
        <p14:creationId xmlns:p14="http://schemas.microsoft.com/office/powerpoint/2010/main" val="383020360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4"/>
          <p:cNvSpPr>
            <a:spLocks noGrp="1" noChangeArrowheads="1"/>
          </p:cNvSpPr>
          <p:nvPr>
            <p:ph type="dt" idx="10"/>
          </p:nvPr>
        </p:nvSpPr>
        <p:spPr>
          <a:ln/>
        </p:spPr>
        <p:txBody>
          <a:bodyPr/>
          <a:lstStyle>
            <a:lvl1pPr>
              <a:defRPr/>
            </a:lvl1pPr>
          </a:lstStyle>
          <a:p>
            <a:pPr>
              <a:defRPr/>
            </a:pPr>
            <a:endParaRPr lang="en-US"/>
          </a:p>
        </p:txBody>
      </p:sp>
      <p:sp>
        <p:nvSpPr>
          <p:cNvPr id="3" name="Rectangle 16"/>
          <p:cNvSpPr>
            <a:spLocks noGrp="1" noChangeArrowheads="1"/>
          </p:cNvSpPr>
          <p:nvPr>
            <p:ph type="sldNum" idx="11"/>
          </p:nvPr>
        </p:nvSpPr>
        <p:spPr>
          <a:ln/>
        </p:spPr>
        <p:txBody>
          <a:bodyPr/>
          <a:lstStyle>
            <a:lvl1pPr>
              <a:defRPr/>
            </a:lvl1pPr>
          </a:lstStyle>
          <a:p>
            <a:pPr>
              <a:defRPr/>
            </a:pPr>
            <a:fld id="{361D3D58-05A8-4BB7-AF63-E60826EC6427}" type="slidenum">
              <a:rPr lang="en-US"/>
              <a:pPr>
                <a:defRPr/>
              </a:pPr>
              <a:t>‹#›</a:t>
            </a:fld>
            <a:endParaRPr lang="en-US"/>
          </a:p>
        </p:txBody>
      </p:sp>
    </p:spTree>
    <p:extLst>
      <p:ext uri="{BB962C8B-B14F-4D97-AF65-F5344CB8AC3E}">
        <p14:creationId xmlns:p14="http://schemas.microsoft.com/office/powerpoint/2010/main" val="172070001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4"/>
          <p:cNvSpPr>
            <a:spLocks noGrp="1" noChangeArrowheads="1"/>
          </p:cNvSpPr>
          <p:nvPr>
            <p:ph type="dt" idx="10"/>
          </p:nvPr>
        </p:nvSpPr>
        <p:spPr>
          <a:ln/>
        </p:spPr>
        <p:txBody>
          <a:bodyPr/>
          <a:lstStyle>
            <a:lvl1pPr>
              <a:defRPr/>
            </a:lvl1pPr>
          </a:lstStyle>
          <a:p>
            <a:pPr>
              <a:defRPr/>
            </a:pPr>
            <a:endParaRPr lang="en-US"/>
          </a:p>
        </p:txBody>
      </p:sp>
      <p:sp>
        <p:nvSpPr>
          <p:cNvPr id="6" name="Rectangle 16"/>
          <p:cNvSpPr>
            <a:spLocks noGrp="1" noChangeArrowheads="1"/>
          </p:cNvSpPr>
          <p:nvPr>
            <p:ph type="sldNum" idx="11"/>
          </p:nvPr>
        </p:nvSpPr>
        <p:spPr>
          <a:ln/>
        </p:spPr>
        <p:txBody>
          <a:bodyPr/>
          <a:lstStyle>
            <a:lvl1pPr>
              <a:defRPr/>
            </a:lvl1pPr>
          </a:lstStyle>
          <a:p>
            <a:pPr>
              <a:defRPr/>
            </a:pPr>
            <a:fld id="{6887B6D1-BD83-41F1-884D-12B20EADCD6A}" type="slidenum">
              <a:rPr lang="en-US"/>
              <a:pPr>
                <a:defRPr/>
              </a:pPr>
              <a:t>‹#›</a:t>
            </a:fld>
            <a:endParaRPr lang="en-US"/>
          </a:p>
        </p:txBody>
      </p:sp>
    </p:spTree>
    <p:extLst>
      <p:ext uri="{BB962C8B-B14F-4D97-AF65-F5344CB8AC3E}">
        <p14:creationId xmlns:p14="http://schemas.microsoft.com/office/powerpoint/2010/main" val="27385388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4"/>
          <p:cNvSpPr>
            <a:spLocks noGrp="1" noChangeArrowheads="1"/>
          </p:cNvSpPr>
          <p:nvPr>
            <p:ph type="dt" idx="10"/>
          </p:nvPr>
        </p:nvSpPr>
        <p:spPr>
          <a:ln/>
        </p:spPr>
        <p:txBody>
          <a:bodyPr/>
          <a:lstStyle>
            <a:lvl1pPr>
              <a:defRPr/>
            </a:lvl1pPr>
          </a:lstStyle>
          <a:p>
            <a:pPr>
              <a:defRPr/>
            </a:pPr>
            <a:endParaRPr lang="en-US"/>
          </a:p>
        </p:txBody>
      </p:sp>
      <p:sp>
        <p:nvSpPr>
          <p:cNvPr id="6" name="Rectangle 16"/>
          <p:cNvSpPr>
            <a:spLocks noGrp="1" noChangeArrowheads="1"/>
          </p:cNvSpPr>
          <p:nvPr>
            <p:ph type="sldNum" idx="11"/>
          </p:nvPr>
        </p:nvSpPr>
        <p:spPr>
          <a:ln/>
        </p:spPr>
        <p:txBody>
          <a:bodyPr/>
          <a:lstStyle>
            <a:lvl1pPr>
              <a:defRPr/>
            </a:lvl1pPr>
          </a:lstStyle>
          <a:p>
            <a:pPr>
              <a:defRPr/>
            </a:pPr>
            <a:fld id="{6E600764-F07D-4FBF-87EF-3F5D42B44B54}" type="slidenum">
              <a:rPr lang="en-US"/>
              <a:pPr>
                <a:defRPr/>
              </a:pPr>
              <a:t>‹#›</a:t>
            </a:fld>
            <a:endParaRPr lang="en-US"/>
          </a:p>
        </p:txBody>
      </p:sp>
    </p:spTree>
    <p:extLst>
      <p:ext uri="{BB962C8B-B14F-4D97-AF65-F5344CB8AC3E}">
        <p14:creationId xmlns:p14="http://schemas.microsoft.com/office/powerpoint/2010/main" val="9668878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dt" idx="10"/>
          </p:nvPr>
        </p:nvSpPr>
        <p:spPr>
          <a:ln/>
        </p:spPr>
        <p:txBody>
          <a:bodyPr/>
          <a:lstStyle>
            <a:lvl1pPr>
              <a:defRPr/>
            </a:lvl1pPr>
          </a:lstStyle>
          <a:p>
            <a:pPr>
              <a:defRPr/>
            </a:pPr>
            <a:endParaRPr lang="en-US"/>
          </a:p>
        </p:txBody>
      </p:sp>
      <p:sp>
        <p:nvSpPr>
          <p:cNvPr id="5" name="Rectangle 16"/>
          <p:cNvSpPr>
            <a:spLocks noGrp="1" noChangeArrowheads="1"/>
          </p:cNvSpPr>
          <p:nvPr>
            <p:ph type="sldNum" idx="11"/>
          </p:nvPr>
        </p:nvSpPr>
        <p:spPr>
          <a:ln/>
        </p:spPr>
        <p:txBody>
          <a:bodyPr/>
          <a:lstStyle>
            <a:lvl1pPr>
              <a:defRPr/>
            </a:lvl1pPr>
          </a:lstStyle>
          <a:p>
            <a:pPr>
              <a:defRPr/>
            </a:pPr>
            <a:fld id="{AD8B65B0-9D27-4C52-9962-48F99197790F}" type="slidenum">
              <a:rPr lang="en-US"/>
              <a:pPr>
                <a:defRPr/>
              </a:pPr>
              <a:t>‹#›</a:t>
            </a:fld>
            <a:endParaRPr lang="en-US"/>
          </a:p>
        </p:txBody>
      </p:sp>
    </p:spTree>
    <p:extLst>
      <p:ext uri="{BB962C8B-B14F-4D97-AF65-F5344CB8AC3E}">
        <p14:creationId xmlns:p14="http://schemas.microsoft.com/office/powerpoint/2010/main" val="392743625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2425" y="228600"/>
            <a:ext cx="2132013" cy="5892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48400" cy="5892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dt" idx="10"/>
          </p:nvPr>
        </p:nvSpPr>
        <p:spPr>
          <a:ln/>
        </p:spPr>
        <p:txBody>
          <a:bodyPr/>
          <a:lstStyle>
            <a:lvl1pPr>
              <a:defRPr/>
            </a:lvl1pPr>
          </a:lstStyle>
          <a:p>
            <a:pPr>
              <a:defRPr/>
            </a:pPr>
            <a:endParaRPr lang="en-US"/>
          </a:p>
        </p:txBody>
      </p:sp>
      <p:sp>
        <p:nvSpPr>
          <p:cNvPr id="5" name="Rectangle 16"/>
          <p:cNvSpPr>
            <a:spLocks noGrp="1" noChangeArrowheads="1"/>
          </p:cNvSpPr>
          <p:nvPr>
            <p:ph type="sldNum" idx="11"/>
          </p:nvPr>
        </p:nvSpPr>
        <p:spPr>
          <a:ln/>
        </p:spPr>
        <p:txBody>
          <a:bodyPr/>
          <a:lstStyle>
            <a:lvl1pPr>
              <a:defRPr/>
            </a:lvl1pPr>
          </a:lstStyle>
          <a:p>
            <a:pPr>
              <a:defRPr/>
            </a:pPr>
            <a:fld id="{1C62F21C-F782-45C9-B6DB-9474B14B4A96}" type="slidenum">
              <a:rPr lang="en-US"/>
              <a:pPr>
                <a:defRPr/>
              </a:pPr>
              <a:t>‹#›</a:t>
            </a:fld>
            <a:endParaRPr lang="en-US"/>
          </a:p>
        </p:txBody>
      </p:sp>
    </p:spTree>
    <p:extLst>
      <p:ext uri="{BB962C8B-B14F-4D97-AF65-F5344CB8AC3E}">
        <p14:creationId xmlns:p14="http://schemas.microsoft.com/office/powerpoint/2010/main" val="799831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04BC59E8-D60B-4477-8FA0-A2A0A2016A55}" type="slidenum">
              <a:rPr lang="en-US"/>
              <a:pPr>
                <a:defRPr/>
              </a:pPr>
              <a:t>‹#›</a:t>
            </a:fld>
            <a:endParaRPr lang="en-US"/>
          </a:p>
        </p:txBody>
      </p:sp>
    </p:spTree>
    <p:extLst>
      <p:ext uri="{BB962C8B-B14F-4D97-AF65-F5344CB8AC3E}">
        <p14:creationId xmlns:p14="http://schemas.microsoft.com/office/powerpoint/2010/main" val="3322960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6045247C-A6B4-4A19-9AC9-6810331C65B3}" type="slidenum">
              <a:rPr lang="en-US"/>
              <a:pPr>
                <a:defRPr/>
              </a:pPr>
              <a:t>‹#›</a:t>
            </a:fld>
            <a:endParaRPr lang="en-US"/>
          </a:p>
        </p:txBody>
      </p:sp>
    </p:spTree>
    <p:extLst>
      <p:ext uri="{BB962C8B-B14F-4D97-AF65-F5344CB8AC3E}">
        <p14:creationId xmlns:p14="http://schemas.microsoft.com/office/powerpoint/2010/main" val="10149664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CD204E8F-FB7F-4A0F-B7FC-94BB77B55C6C}" type="slidenum">
              <a:rPr lang="en-US"/>
              <a:pPr>
                <a:defRPr/>
              </a:pPr>
              <a:t>‹#›</a:t>
            </a:fld>
            <a:endParaRPr lang="en-US"/>
          </a:p>
        </p:txBody>
      </p:sp>
    </p:spTree>
    <p:extLst>
      <p:ext uri="{BB962C8B-B14F-4D97-AF65-F5344CB8AC3E}">
        <p14:creationId xmlns:p14="http://schemas.microsoft.com/office/powerpoint/2010/main" val="4063376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524000"/>
            <a:ext cx="4189413"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524000"/>
            <a:ext cx="4191000"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dt" idx="10"/>
          </p:nvPr>
        </p:nvSpPr>
        <p:spPr>
          <a:ln/>
        </p:spPr>
        <p:txBody>
          <a:bodyPr/>
          <a:lstStyle>
            <a:lvl1pPr>
              <a:defRPr/>
            </a:lvl1pPr>
          </a:lstStyle>
          <a:p>
            <a:pPr>
              <a:defRPr/>
            </a:pPr>
            <a:endParaRPr lang="en-US"/>
          </a:p>
        </p:txBody>
      </p:sp>
      <p:sp>
        <p:nvSpPr>
          <p:cNvPr id="6" name="Rectangle 14"/>
          <p:cNvSpPr>
            <a:spLocks noGrp="1" noChangeArrowheads="1"/>
          </p:cNvSpPr>
          <p:nvPr>
            <p:ph type="sldNum" idx="11"/>
          </p:nvPr>
        </p:nvSpPr>
        <p:spPr>
          <a:ln/>
        </p:spPr>
        <p:txBody>
          <a:bodyPr/>
          <a:lstStyle>
            <a:lvl1pPr>
              <a:defRPr/>
            </a:lvl1pPr>
          </a:lstStyle>
          <a:p>
            <a:pPr>
              <a:defRPr/>
            </a:pPr>
            <a:fld id="{42BD6DEE-4489-42A7-8B67-6BA36B326184}" type="slidenum">
              <a:rPr lang="en-US"/>
              <a:pPr>
                <a:defRPr/>
              </a:pPr>
              <a:t>‹#›</a:t>
            </a:fld>
            <a:endParaRPr lang="en-US"/>
          </a:p>
        </p:txBody>
      </p:sp>
    </p:spTree>
    <p:extLst>
      <p:ext uri="{BB962C8B-B14F-4D97-AF65-F5344CB8AC3E}">
        <p14:creationId xmlns:p14="http://schemas.microsoft.com/office/powerpoint/2010/main" val="381950579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dt" idx="10"/>
          </p:nvPr>
        </p:nvSpPr>
        <p:spPr>
          <a:ln/>
        </p:spPr>
        <p:txBody>
          <a:bodyPr/>
          <a:lstStyle>
            <a:lvl1pPr>
              <a:defRPr/>
            </a:lvl1pPr>
          </a:lstStyle>
          <a:p>
            <a:pPr>
              <a:defRPr/>
            </a:pPr>
            <a:endParaRPr lang="en-US"/>
          </a:p>
        </p:txBody>
      </p:sp>
      <p:sp>
        <p:nvSpPr>
          <p:cNvPr id="8" name="Rectangle 14"/>
          <p:cNvSpPr>
            <a:spLocks noGrp="1" noChangeArrowheads="1"/>
          </p:cNvSpPr>
          <p:nvPr>
            <p:ph type="sldNum" idx="11"/>
          </p:nvPr>
        </p:nvSpPr>
        <p:spPr>
          <a:ln/>
        </p:spPr>
        <p:txBody>
          <a:bodyPr/>
          <a:lstStyle>
            <a:lvl1pPr>
              <a:defRPr/>
            </a:lvl1pPr>
          </a:lstStyle>
          <a:p>
            <a:pPr>
              <a:defRPr/>
            </a:pPr>
            <a:fld id="{592F0A5B-1722-48F1-BD72-A027EA5EB752}" type="slidenum">
              <a:rPr lang="en-US"/>
              <a:pPr>
                <a:defRPr/>
              </a:pPr>
              <a:t>‹#›</a:t>
            </a:fld>
            <a:endParaRPr lang="en-US"/>
          </a:p>
        </p:txBody>
      </p:sp>
    </p:spTree>
    <p:extLst>
      <p:ext uri="{BB962C8B-B14F-4D97-AF65-F5344CB8AC3E}">
        <p14:creationId xmlns:p14="http://schemas.microsoft.com/office/powerpoint/2010/main" val="31783321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2"/>
          <p:cNvSpPr>
            <a:spLocks noGrp="1" noChangeArrowheads="1"/>
          </p:cNvSpPr>
          <p:nvPr>
            <p:ph type="dt" idx="10"/>
          </p:nvPr>
        </p:nvSpPr>
        <p:spPr>
          <a:ln/>
        </p:spPr>
        <p:txBody>
          <a:bodyPr/>
          <a:lstStyle>
            <a:lvl1pPr>
              <a:defRPr/>
            </a:lvl1pPr>
          </a:lstStyle>
          <a:p>
            <a:pPr>
              <a:defRPr/>
            </a:pPr>
            <a:endParaRPr lang="en-US"/>
          </a:p>
        </p:txBody>
      </p:sp>
      <p:sp>
        <p:nvSpPr>
          <p:cNvPr id="4" name="Rectangle 14"/>
          <p:cNvSpPr>
            <a:spLocks noGrp="1" noChangeArrowheads="1"/>
          </p:cNvSpPr>
          <p:nvPr>
            <p:ph type="sldNum" idx="11"/>
          </p:nvPr>
        </p:nvSpPr>
        <p:spPr>
          <a:ln/>
        </p:spPr>
        <p:txBody>
          <a:bodyPr/>
          <a:lstStyle>
            <a:lvl1pPr>
              <a:defRPr/>
            </a:lvl1pPr>
          </a:lstStyle>
          <a:p>
            <a:pPr>
              <a:defRPr/>
            </a:pPr>
            <a:fld id="{86CEABC6-D5AE-4104-B9C3-0072C08EED18}" type="slidenum">
              <a:rPr lang="en-US"/>
              <a:pPr>
                <a:defRPr/>
              </a:pPr>
              <a:t>‹#›</a:t>
            </a:fld>
            <a:endParaRPr lang="en-US"/>
          </a:p>
        </p:txBody>
      </p:sp>
    </p:spTree>
    <p:extLst>
      <p:ext uri="{BB962C8B-B14F-4D97-AF65-F5344CB8AC3E}">
        <p14:creationId xmlns:p14="http://schemas.microsoft.com/office/powerpoint/2010/main" val="33520406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idx="10"/>
          </p:nvPr>
        </p:nvSpPr>
        <p:spPr>
          <a:ln/>
        </p:spPr>
        <p:txBody>
          <a:bodyPr/>
          <a:lstStyle>
            <a:lvl1pPr>
              <a:defRPr/>
            </a:lvl1pPr>
          </a:lstStyle>
          <a:p>
            <a:pPr>
              <a:defRPr/>
            </a:pPr>
            <a:endParaRPr lang="en-US"/>
          </a:p>
        </p:txBody>
      </p:sp>
      <p:sp>
        <p:nvSpPr>
          <p:cNvPr id="3" name="Rectangle 14"/>
          <p:cNvSpPr>
            <a:spLocks noGrp="1" noChangeArrowheads="1"/>
          </p:cNvSpPr>
          <p:nvPr>
            <p:ph type="sldNum" idx="11"/>
          </p:nvPr>
        </p:nvSpPr>
        <p:spPr>
          <a:ln/>
        </p:spPr>
        <p:txBody>
          <a:bodyPr/>
          <a:lstStyle>
            <a:lvl1pPr>
              <a:defRPr/>
            </a:lvl1pPr>
          </a:lstStyle>
          <a:p>
            <a:pPr>
              <a:defRPr/>
            </a:pPr>
            <a:fld id="{8F246BAB-9A8B-47ED-8CCF-DEC63DDCEE77}" type="slidenum">
              <a:rPr lang="en-US"/>
              <a:pPr>
                <a:defRPr/>
              </a:pPr>
              <a:t>‹#›</a:t>
            </a:fld>
            <a:endParaRPr lang="en-US"/>
          </a:p>
        </p:txBody>
      </p:sp>
    </p:spTree>
    <p:extLst>
      <p:ext uri="{BB962C8B-B14F-4D97-AF65-F5344CB8AC3E}">
        <p14:creationId xmlns:p14="http://schemas.microsoft.com/office/powerpoint/2010/main" val="24365087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idx="10"/>
          </p:nvPr>
        </p:nvSpPr>
        <p:spPr>
          <a:ln/>
        </p:spPr>
        <p:txBody>
          <a:bodyPr/>
          <a:lstStyle>
            <a:lvl1pPr>
              <a:defRPr/>
            </a:lvl1pPr>
          </a:lstStyle>
          <a:p>
            <a:pPr>
              <a:defRPr/>
            </a:pPr>
            <a:endParaRPr lang="en-US"/>
          </a:p>
        </p:txBody>
      </p:sp>
      <p:sp>
        <p:nvSpPr>
          <p:cNvPr id="6" name="Rectangle 14"/>
          <p:cNvSpPr>
            <a:spLocks noGrp="1" noChangeArrowheads="1"/>
          </p:cNvSpPr>
          <p:nvPr>
            <p:ph type="sldNum" idx="11"/>
          </p:nvPr>
        </p:nvSpPr>
        <p:spPr>
          <a:ln/>
        </p:spPr>
        <p:txBody>
          <a:bodyPr/>
          <a:lstStyle>
            <a:lvl1pPr>
              <a:defRPr/>
            </a:lvl1pPr>
          </a:lstStyle>
          <a:p>
            <a:pPr>
              <a:defRPr/>
            </a:pPr>
            <a:fld id="{1EEBAC5D-1357-4F90-B587-8518E68A161C}" type="slidenum">
              <a:rPr lang="en-US"/>
              <a:pPr>
                <a:defRPr/>
              </a:pPr>
              <a:t>‹#›</a:t>
            </a:fld>
            <a:endParaRPr lang="en-US"/>
          </a:p>
        </p:txBody>
      </p:sp>
    </p:spTree>
    <p:extLst>
      <p:ext uri="{BB962C8B-B14F-4D97-AF65-F5344CB8AC3E}">
        <p14:creationId xmlns:p14="http://schemas.microsoft.com/office/powerpoint/2010/main" val="2613995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idx="10"/>
          </p:nvPr>
        </p:nvSpPr>
        <p:spPr>
          <a:ln/>
        </p:spPr>
        <p:txBody>
          <a:bodyPr/>
          <a:lstStyle>
            <a:lvl1pPr>
              <a:defRPr/>
            </a:lvl1pPr>
          </a:lstStyle>
          <a:p>
            <a:pPr>
              <a:defRPr/>
            </a:pPr>
            <a:endParaRPr lang="en-US"/>
          </a:p>
        </p:txBody>
      </p:sp>
      <p:sp>
        <p:nvSpPr>
          <p:cNvPr id="6" name="Rectangle 14"/>
          <p:cNvSpPr>
            <a:spLocks noGrp="1" noChangeArrowheads="1"/>
          </p:cNvSpPr>
          <p:nvPr>
            <p:ph type="sldNum" idx="11"/>
          </p:nvPr>
        </p:nvSpPr>
        <p:spPr>
          <a:ln/>
        </p:spPr>
        <p:txBody>
          <a:bodyPr/>
          <a:lstStyle>
            <a:lvl1pPr>
              <a:defRPr/>
            </a:lvl1pPr>
          </a:lstStyle>
          <a:p>
            <a:pPr>
              <a:defRPr/>
            </a:pPr>
            <a:fld id="{CBBDB7A1-2BC6-4FB7-BEA6-BCA8A5C53354}" type="slidenum">
              <a:rPr lang="en-US"/>
              <a:pPr>
                <a:defRPr/>
              </a:pPr>
              <a:t>‹#›</a:t>
            </a:fld>
            <a:endParaRPr lang="en-US"/>
          </a:p>
        </p:txBody>
      </p:sp>
    </p:spTree>
    <p:extLst>
      <p:ext uri="{BB962C8B-B14F-4D97-AF65-F5344CB8AC3E}">
        <p14:creationId xmlns:p14="http://schemas.microsoft.com/office/powerpoint/2010/main" val="109984380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31D18894-B630-4D94-8721-28FA3807B516}" type="slidenum">
              <a:rPr lang="en-US"/>
              <a:pPr>
                <a:defRPr/>
              </a:pPr>
              <a:t>‹#›</a:t>
            </a:fld>
            <a:endParaRPr lang="en-US"/>
          </a:p>
        </p:txBody>
      </p:sp>
    </p:spTree>
    <p:extLst>
      <p:ext uri="{BB962C8B-B14F-4D97-AF65-F5344CB8AC3E}">
        <p14:creationId xmlns:p14="http://schemas.microsoft.com/office/powerpoint/2010/main" val="151366489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2425" y="228600"/>
            <a:ext cx="2132013" cy="5892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48400" cy="5892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894D737B-D08A-4BDF-AD8A-7F106D853D2C}" type="slidenum">
              <a:rPr lang="en-US"/>
              <a:pPr>
                <a:defRPr/>
              </a:pPr>
              <a:t>‹#›</a:t>
            </a:fld>
            <a:endParaRPr lang="en-US"/>
          </a:p>
        </p:txBody>
      </p:sp>
    </p:spTree>
    <p:extLst>
      <p:ext uri="{BB962C8B-B14F-4D97-AF65-F5344CB8AC3E}">
        <p14:creationId xmlns:p14="http://schemas.microsoft.com/office/powerpoint/2010/main" val="230257209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9"/>
          <p:cNvSpPr>
            <a:spLocks noGrp="1" noChangeArrowheads="1"/>
          </p:cNvSpPr>
          <p:nvPr>
            <p:ph type="dt" idx="10"/>
          </p:nvPr>
        </p:nvSpPr>
        <p:spPr>
          <a:ln/>
        </p:spPr>
        <p:txBody>
          <a:bodyPr/>
          <a:lstStyle>
            <a:lvl1pPr>
              <a:defRPr/>
            </a:lvl1pPr>
          </a:lstStyle>
          <a:p>
            <a:pPr>
              <a:defRPr/>
            </a:pPr>
            <a:endParaRPr lang="en-US"/>
          </a:p>
        </p:txBody>
      </p:sp>
      <p:sp>
        <p:nvSpPr>
          <p:cNvPr id="5" name="Rectangle 11"/>
          <p:cNvSpPr>
            <a:spLocks noGrp="1" noChangeArrowheads="1"/>
          </p:cNvSpPr>
          <p:nvPr>
            <p:ph type="sldNum" idx="11"/>
          </p:nvPr>
        </p:nvSpPr>
        <p:spPr>
          <a:ln/>
        </p:spPr>
        <p:txBody>
          <a:bodyPr/>
          <a:lstStyle>
            <a:lvl1pPr>
              <a:defRPr/>
            </a:lvl1pPr>
          </a:lstStyle>
          <a:p>
            <a:pPr>
              <a:defRPr/>
            </a:pPr>
            <a:fld id="{83C5E071-DFF7-426F-93EB-0A1D31314464}" type="slidenum">
              <a:rPr lang="en-US"/>
              <a:pPr>
                <a:defRPr/>
              </a:pPr>
              <a:t>‹#›</a:t>
            </a:fld>
            <a:endParaRPr lang="en-US"/>
          </a:p>
        </p:txBody>
      </p:sp>
    </p:spTree>
    <p:extLst>
      <p:ext uri="{BB962C8B-B14F-4D97-AF65-F5344CB8AC3E}">
        <p14:creationId xmlns:p14="http://schemas.microsoft.com/office/powerpoint/2010/main" val="28328908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idx="10"/>
          </p:nvPr>
        </p:nvSpPr>
        <p:spPr>
          <a:ln/>
        </p:spPr>
        <p:txBody>
          <a:bodyPr/>
          <a:lstStyle>
            <a:lvl1pPr>
              <a:defRPr/>
            </a:lvl1pPr>
          </a:lstStyle>
          <a:p>
            <a:pPr>
              <a:defRPr/>
            </a:pPr>
            <a:endParaRPr lang="en-US"/>
          </a:p>
        </p:txBody>
      </p:sp>
      <p:sp>
        <p:nvSpPr>
          <p:cNvPr id="5" name="Rectangle 11"/>
          <p:cNvSpPr>
            <a:spLocks noGrp="1" noChangeArrowheads="1"/>
          </p:cNvSpPr>
          <p:nvPr>
            <p:ph type="sldNum" idx="11"/>
          </p:nvPr>
        </p:nvSpPr>
        <p:spPr>
          <a:ln/>
        </p:spPr>
        <p:txBody>
          <a:bodyPr/>
          <a:lstStyle>
            <a:lvl1pPr>
              <a:defRPr/>
            </a:lvl1pPr>
          </a:lstStyle>
          <a:p>
            <a:pPr>
              <a:defRPr/>
            </a:pPr>
            <a:fld id="{7868435C-3D6A-4C46-A43A-085198CF1067}" type="slidenum">
              <a:rPr lang="en-US"/>
              <a:pPr>
                <a:defRPr/>
              </a:pPr>
              <a:t>‹#›</a:t>
            </a:fld>
            <a:endParaRPr lang="en-US"/>
          </a:p>
        </p:txBody>
      </p:sp>
    </p:spTree>
    <p:extLst>
      <p:ext uri="{BB962C8B-B14F-4D97-AF65-F5344CB8AC3E}">
        <p14:creationId xmlns:p14="http://schemas.microsoft.com/office/powerpoint/2010/main" val="3288903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idx="10"/>
          </p:nvPr>
        </p:nvSpPr>
        <p:spPr>
          <a:ln/>
        </p:spPr>
        <p:txBody>
          <a:bodyPr/>
          <a:lstStyle>
            <a:lvl1pPr>
              <a:defRPr/>
            </a:lvl1pPr>
          </a:lstStyle>
          <a:p>
            <a:pPr>
              <a:defRPr/>
            </a:pPr>
            <a:endParaRPr lang="en-US"/>
          </a:p>
        </p:txBody>
      </p:sp>
      <p:sp>
        <p:nvSpPr>
          <p:cNvPr id="5" name="Rectangle 11"/>
          <p:cNvSpPr>
            <a:spLocks noGrp="1" noChangeArrowheads="1"/>
          </p:cNvSpPr>
          <p:nvPr>
            <p:ph type="sldNum" idx="11"/>
          </p:nvPr>
        </p:nvSpPr>
        <p:spPr>
          <a:ln/>
        </p:spPr>
        <p:txBody>
          <a:bodyPr/>
          <a:lstStyle>
            <a:lvl1pPr>
              <a:defRPr/>
            </a:lvl1pPr>
          </a:lstStyle>
          <a:p>
            <a:pPr>
              <a:defRPr/>
            </a:pPr>
            <a:fld id="{628DC643-CF3B-4339-9986-C4E04D94B90D}" type="slidenum">
              <a:rPr lang="en-US"/>
              <a:pPr>
                <a:defRPr/>
              </a:pPr>
              <a:t>‹#›</a:t>
            </a:fld>
            <a:endParaRPr lang="en-US"/>
          </a:p>
        </p:txBody>
      </p:sp>
    </p:spTree>
    <p:extLst>
      <p:ext uri="{BB962C8B-B14F-4D97-AF65-F5344CB8AC3E}">
        <p14:creationId xmlns:p14="http://schemas.microsoft.com/office/powerpoint/2010/main" val="108592075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524000"/>
            <a:ext cx="4189413"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524000"/>
            <a:ext cx="4191000"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idx="10"/>
          </p:nvPr>
        </p:nvSpPr>
        <p:spPr>
          <a:ln/>
        </p:spPr>
        <p:txBody>
          <a:bodyPr/>
          <a:lstStyle>
            <a:lvl1pPr>
              <a:defRPr/>
            </a:lvl1pPr>
          </a:lstStyle>
          <a:p>
            <a:pPr>
              <a:defRPr/>
            </a:pPr>
            <a:endParaRPr lang="en-US"/>
          </a:p>
        </p:txBody>
      </p:sp>
      <p:sp>
        <p:nvSpPr>
          <p:cNvPr id="6" name="Rectangle 11"/>
          <p:cNvSpPr>
            <a:spLocks noGrp="1" noChangeArrowheads="1"/>
          </p:cNvSpPr>
          <p:nvPr>
            <p:ph type="sldNum" idx="11"/>
          </p:nvPr>
        </p:nvSpPr>
        <p:spPr>
          <a:ln/>
        </p:spPr>
        <p:txBody>
          <a:bodyPr/>
          <a:lstStyle>
            <a:lvl1pPr>
              <a:defRPr/>
            </a:lvl1pPr>
          </a:lstStyle>
          <a:p>
            <a:pPr>
              <a:defRPr/>
            </a:pPr>
            <a:fld id="{AB7FC6E6-2534-46A9-8339-3C7C15939BFC}" type="slidenum">
              <a:rPr lang="en-US"/>
              <a:pPr>
                <a:defRPr/>
              </a:pPr>
              <a:t>‹#›</a:t>
            </a:fld>
            <a:endParaRPr lang="en-US"/>
          </a:p>
        </p:txBody>
      </p:sp>
    </p:spTree>
    <p:extLst>
      <p:ext uri="{BB962C8B-B14F-4D97-AF65-F5344CB8AC3E}">
        <p14:creationId xmlns:p14="http://schemas.microsoft.com/office/powerpoint/2010/main" val="84755691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dt" idx="10"/>
          </p:nvPr>
        </p:nvSpPr>
        <p:spPr>
          <a:ln/>
        </p:spPr>
        <p:txBody>
          <a:bodyPr/>
          <a:lstStyle>
            <a:lvl1pPr>
              <a:defRPr/>
            </a:lvl1pPr>
          </a:lstStyle>
          <a:p>
            <a:pPr>
              <a:defRPr/>
            </a:pPr>
            <a:endParaRPr lang="en-US"/>
          </a:p>
        </p:txBody>
      </p:sp>
      <p:sp>
        <p:nvSpPr>
          <p:cNvPr id="8" name="Rectangle 11"/>
          <p:cNvSpPr>
            <a:spLocks noGrp="1" noChangeArrowheads="1"/>
          </p:cNvSpPr>
          <p:nvPr>
            <p:ph type="sldNum" idx="11"/>
          </p:nvPr>
        </p:nvSpPr>
        <p:spPr>
          <a:ln/>
        </p:spPr>
        <p:txBody>
          <a:bodyPr/>
          <a:lstStyle>
            <a:lvl1pPr>
              <a:defRPr/>
            </a:lvl1pPr>
          </a:lstStyle>
          <a:p>
            <a:pPr>
              <a:defRPr/>
            </a:pPr>
            <a:fld id="{BEC195E7-9CE4-480E-BBC9-D5DAA05E230F}" type="slidenum">
              <a:rPr lang="en-US"/>
              <a:pPr>
                <a:defRPr/>
              </a:pPr>
              <a:t>‹#›</a:t>
            </a:fld>
            <a:endParaRPr lang="en-US"/>
          </a:p>
        </p:txBody>
      </p:sp>
    </p:spTree>
    <p:extLst>
      <p:ext uri="{BB962C8B-B14F-4D97-AF65-F5344CB8AC3E}">
        <p14:creationId xmlns:p14="http://schemas.microsoft.com/office/powerpoint/2010/main" val="233631611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dt" idx="10"/>
          </p:nvPr>
        </p:nvSpPr>
        <p:spPr>
          <a:ln/>
        </p:spPr>
        <p:txBody>
          <a:bodyPr/>
          <a:lstStyle>
            <a:lvl1pPr>
              <a:defRPr/>
            </a:lvl1pPr>
          </a:lstStyle>
          <a:p>
            <a:pPr>
              <a:defRPr/>
            </a:pPr>
            <a:endParaRPr lang="en-US"/>
          </a:p>
        </p:txBody>
      </p:sp>
      <p:sp>
        <p:nvSpPr>
          <p:cNvPr id="4" name="Rectangle 11"/>
          <p:cNvSpPr>
            <a:spLocks noGrp="1" noChangeArrowheads="1"/>
          </p:cNvSpPr>
          <p:nvPr>
            <p:ph type="sldNum" idx="11"/>
          </p:nvPr>
        </p:nvSpPr>
        <p:spPr>
          <a:ln/>
        </p:spPr>
        <p:txBody>
          <a:bodyPr/>
          <a:lstStyle>
            <a:lvl1pPr>
              <a:defRPr/>
            </a:lvl1pPr>
          </a:lstStyle>
          <a:p>
            <a:pPr>
              <a:defRPr/>
            </a:pPr>
            <a:fld id="{52B0C153-D73B-4951-8FE6-1BB5DE7320B6}" type="slidenum">
              <a:rPr lang="en-US"/>
              <a:pPr>
                <a:defRPr/>
              </a:pPr>
              <a:t>‹#›</a:t>
            </a:fld>
            <a:endParaRPr lang="en-US"/>
          </a:p>
        </p:txBody>
      </p:sp>
    </p:spTree>
    <p:extLst>
      <p:ext uri="{BB962C8B-B14F-4D97-AF65-F5344CB8AC3E}">
        <p14:creationId xmlns:p14="http://schemas.microsoft.com/office/powerpoint/2010/main" val="278233951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idx="10"/>
          </p:nvPr>
        </p:nvSpPr>
        <p:spPr>
          <a:ln/>
        </p:spPr>
        <p:txBody>
          <a:bodyPr/>
          <a:lstStyle>
            <a:lvl1pPr>
              <a:defRPr/>
            </a:lvl1pPr>
          </a:lstStyle>
          <a:p>
            <a:pPr>
              <a:defRPr/>
            </a:pPr>
            <a:endParaRPr lang="en-US"/>
          </a:p>
        </p:txBody>
      </p:sp>
      <p:sp>
        <p:nvSpPr>
          <p:cNvPr id="3" name="Rectangle 11"/>
          <p:cNvSpPr>
            <a:spLocks noGrp="1" noChangeArrowheads="1"/>
          </p:cNvSpPr>
          <p:nvPr>
            <p:ph type="sldNum" idx="11"/>
          </p:nvPr>
        </p:nvSpPr>
        <p:spPr>
          <a:ln/>
        </p:spPr>
        <p:txBody>
          <a:bodyPr/>
          <a:lstStyle>
            <a:lvl1pPr>
              <a:defRPr/>
            </a:lvl1pPr>
          </a:lstStyle>
          <a:p>
            <a:pPr>
              <a:defRPr/>
            </a:pPr>
            <a:fld id="{93F6FD30-5D70-4F9C-9631-6E75AF7BAB04}" type="slidenum">
              <a:rPr lang="en-US"/>
              <a:pPr>
                <a:defRPr/>
              </a:pPr>
              <a:t>‹#›</a:t>
            </a:fld>
            <a:endParaRPr lang="en-US"/>
          </a:p>
        </p:txBody>
      </p:sp>
    </p:spTree>
    <p:extLst>
      <p:ext uri="{BB962C8B-B14F-4D97-AF65-F5344CB8AC3E}">
        <p14:creationId xmlns:p14="http://schemas.microsoft.com/office/powerpoint/2010/main" val="12588922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idx="10"/>
          </p:nvPr>
        </p:nvSpPr>
        <p:spPr>
          <a:ln/>
        </p:spPr>
        <p:txBody>
          <a:bodyPr/>
          <a:lstStyle>
            <a:lvl1pPr>
              <a:defRPr/>
            </a:lvl1pPr>
          </a:lstStyle>
          <a:p>
            <a:pPr>
              <a:defRPr/>
            </a:pPr>
            <a:endParaRPr lang="en-US"/>
          </a:p>
        </p:txBody>
      </p:sp>
      <p:sp>
        <p:nvSpPr>
          <p:cNvPr id="6" name="Rectangle 11"/>
          <p:cNvSpPr>
            <a:spLocks noGrp="1" noChangeArrowheads="1"/>
          </p:cNvSpPr>
          <p:nvPr>
            <p:ph type="sldNum" idx="11"/>
          </p:nvPr>
        </p:nvSpPr>
        <p:spPr>
          <a:ln/>
        </p:spPr>
        <p:txBody>
          <a:bodyPr/>
          <a:lstStyle>
            <a:lvl1pPr>
              <a:defRPr/>
            </a:lvl1pPr>
          </a:lstStyle>
          <a:p>
            <a:pPr>
              <a:defRPr/>
            </a:pPr>
            <a:fld id="{F91A4733-DAF2-488A-A72F-13BE6FEEBB8B}" type="slidenum">
              <a:rPr lang="en-US"/>
              <a:pPr>
                <a:defRPr/>
              </a:pPr>
              <a:t>‹#›</a:t>
            </a:fld>
            <a:endParaRPr lang="en-US"/>
          </a:p>
        </p:txBody>
      </p:sp>
    </p:spTree>
    <p:extLst>
      <p:ext uri="{BB962C8B-B14F-4D97-AF65-F5344CB8AC3E}">
        <p14:creationId xmlns:p14="http://schemas.microsoft.com/office/powerpoint/2010/main" val="1865781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idx="10"/>
          </p:nvPr>
        </p:nvSpPr>
        <p:spPr>
          <a:ln/>
        </p:spPr>
        <p:txBody>
          <a:bodyPr/>
          <a:lstStyle>
            <a:lvl1pPr>
              <a:defRPr/>
            </a:lvl1pPr>
          </a:lstStyle>
          <a:p>
            <a:pPr>
              <a:defRPr/>
            </a:pPr>
            <a:endParaRPr lang="en-US"/>
          </a:p>
        </p:txBody>
      </p:sp>
      <p:sp>
        <p:nvSpPr>
          <p:cNvPr id="6" name="Rectangle 11"/>
          <p:cNvSpPr>
            <a:spLocks noGrp="1" noChangeArrowheads="1"/>
          </p:cNvSpPr>
          <p:nvPr>
            <p:ph type="sldNum" idx="11"/>
          </p:nvPr>
        </p:nvSpPr>
        <p:spPr>
          <a:ln/>
        </p:spPr>
        <p:txBody>
          <a:bodyPr/>
          <a:lstStyle>
            <a:lvl1pPr>
              <a:defRPr/>
            </a:lvl1pPr>
          </a:lstStyle>
          <a:p>
            <a:pPr>
              <a:defRPr/>
            </a:pPr>
            <a:fld id="{3A1EE2C0-8142-4C03-ACEF-BAEB08ED8B86}" type="slidenum">
              <a:rPr lang="en-US"/>
              <a:pPr>
                <a:defRPr/>
              </a:pPr>
              <a:t>‹#›</a:t>
            </a:fld>
            <a:endParaRPr lang="en-US"/>
          </a:p>
        </p:txBody>
      </p:sp>
    </p:spTree>
    <p:extLst>
      <p:ext uri="{BB962C8B-B14F-4D97-AF65-F5344CB8AC3E}">
        <p14:creationId xmlns:p14="http://schemas.microsoft.com/office/powerpoint/2010/main" val="10645137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idx="10"/>
          </p:nvPr>
        </p:nvSpPr>
        <p:spPr>
          <a:ln/>
        </p:spPr>
        <p:txBody>
          <a:bodyPr/>
          <a:lstStyle>
            <a:lvl1pPr>
              <a:defRPr/>
            </a:lvl1pPr>
          </a:lstStyle>
          <a:p>
            <a:pPr>
              <a:defRPr/>
            </a:pPr>
            <a:endParaRPr lang="en-US"/>
          </a:p>
        </p:txBody>
      </p:sp>
      <p:sp>
        <p:nvSpPr>
          <p:cNvPr id="5" name="Rectangle 11"/>
          <p:cNvSpPr>
            <a:spLocks noGrp="1" noChangeArrowheads="1"/>
          </p:cNvSpPr>
          <p:nvPr>
            <p:ph type="sldNum" idx="11"/>
          </p:nvPr>
        </p:nvSpPr>
        <p:spPr>
          <a:ln/>
        </p:spPr>
        <p:txBody>
          <a:bodyPr/>
          <a:lstStyle>
            <a:lvl1pPr>
              <a:defRPr/>
            </a:lvl1pPr>
          </a:lstStyle>
          <a:p>
            <a:pPr>
              <a:defRPr/>
            </a:pPr>
            <a:fld id="{EEBB53F0-D3E6-44AF-902D-98B1743E54C6}" type="slidenum">
              <a:rPr lang="en-US"/>
              <a:pPr>
                <a:defRPr/>
              </a:pPr>
              <a:t>‹#›</a:t>
            </a:fld>
            <a:endParaRPr lang="en-US"/>
          </a:p>
        </p:txBody>
      </p:sp>
    </p:spTree>
    <p:extLst>
      <p:ext uri="{BB962C8B-B14F-4D97-AF65-F5344CB8AC3E}">
        <p14:creationId xmlns:p14="http://schemas.microsoft.com/office/powerpoint/2010/main" val="18063328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2425" y="228600"/>
            <a:ext cx="2132013" cy="5892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48400" cy="5892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idx="10"/>
          </p:nvPr>
        </p:nvSpPr>
        <p:spPr>
          <a:ln/>
        </p:spPr>
        <p:txBody>
          <a:bodyPr/>
          <a:lstStyle>
            <a:lvl1pPr>
              <a:defRPr/>
            </a:lvl1pPr>
          </a:lstStyle>
          <a:p>
            <a:pPr>
              <a:defRPr/>
            </a:pPr>
            <a:endParaRPr lang="en-US"/>
          </a:p>
        </p:txBody>
      </p:sp>
      <p:sp>
        <p:nvSpPr>
          <p:cNvPr id="5" name="Rectangle 11"/>
          <p:cNvSpPr>
            <a:spLocks noGrp="1" noChangeArrowheads="1"/>
          </p:cNvSpPr>
          <p:nvPr>
            <p:ph type="sldNum" idx="11"/>
          </p:nvPr>
        </p:nvSpPr>
        <p:spPr>
          <a:ln/>
        </p:spPr>
        <p:txBody>
          <a:bodyPr/>
          <a:lstStyle>
            <a:lvl1pPr>
              <a:defRPr/>
            </a:lvl1pPr>
          </a:lstStyle>
          <a:p>
            <a:pPr>
              <a:defRPr/>
            </a:pPr>
            <a:fld id="{091A8D2B-339E-4AE3-B98D-6866DA669349}" type="slidenum">
              <a:rPr lang="en-US"/>
              <a:pPr>
                <a:defRPr/>
              </a:pPr>
              <a:t>‹#›</a:t>
            </a:fld>
            <a:endParaRPr lang="en-US"/>
          </a:p>
        </p:txBody>
      </p:sp>
    </p:spTree>
    <p:extLst>
      <p:ext uri="{BB962C8B-B14F-4D97-AF65-F5344CB8AC3E}">
        <p14:creationId xmlns:p14="http://schemas.microsoft.com/office/powerpoint/2010/main" val="301453464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4"/>
          <p:cNvSpPr>
            <a:spLocks noGrp="1" noChangeArrowheads="1"/>
          </p:cNvSpPr>
          <p:nvPr>
            <p:ph type="sldNum" idx="10"/>
          </p:nvPr>
        </p:nvSpPr>
        <p:spPr>
          <a:ln/>
        </p:spPr>
        <p:txBody>
          <a:bodyPr/>
          <a:lstStyle>
            <a:lvl1pPr>
              <a:defRPr/>
            </a:lvl1pPr>
          </a:lstStyle>
          <a:p>
            <a:pPr>
              <a:defRPr/>
            </a:pPr>
            <a:fld id="{3EB3B4BA-C681-4F5E-80E2-5D9BF147C356}" type="slidenum">
              <a:rPr lang="en-US"/>
              <a:pPr>
                <a:defRPr/>
              </a:pPr>
              <a:t>‹#›</a:t>
            </a:fld>
            <a:endParaRPr lang="en-US"/>
          </a:p>
        </p:txBody>
      </p:sp>
      <p:sp>
        <p:nvSpPr>
          <p:cNvPr id="5"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68709996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sldNum" idx="10"/>
          </p:nvPr>
        </p:nvSpPr>
        <p:spPr>
          <a:ln/>
        </p:spPr>
        <p:txBody>
          <a:bodyPr/>
          <a:lstStyle>
            <a:lvl1pPr>
              <a:defRPr/>
            </a:lvl1pPr>
          </a:lstStyle>
          <a:p>
            <a:pPr>
              <a:defRPr/>
            </a:pPr>
            <a:fld id="{4BD3DBDF-36C6-420B-9326-95B426C4C7AA}" type="slidenum">
              <a:rPr lang="en-US"/>
              <a:pPr>
                <a:defRPr/>
              </a:pPr>
              <a:t>‹#›</a:t>
            </a:fld>
            <a:endParaRPr lang="en-US"/>
          </a:p>
        </p:txBody>
      </p:sp>
      <p:sp>
        <p:nvSpPr>
          <p:cNvPr id="5"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1240781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4"/>
          <p:cNvSpPr>
            <a:spLocks noGrp="1" noChangeArrowheads="1"/>
          </p:cNvSpPr>
          <p:nvPr>
            <p:ph type="sldNum" idx="10"/>
          </p:nvPr>
        </p:nvSpPr>
        <p:spPr>
          <a:ln/>
        </p:spPr>
        <p:txBody>
          <a:bodyPr/>
          <a:lstStyle>
            <a:lvl1pPr>
              <a:defRPr/>
            </a:lvl1pPr>
          </a:lstStyle>
          <a:p>
            <a:pPr>
              <a:defRPr/>
            </a:pPr>
            <a:fld id="{36E9B172-5CD4-497B-BDA0-1FF20BBAF991}" type="slidenum">
              <a:rPr lang="en-US"/>
              <a:pPr>
                <a:defRPr/>
              </a:pPr>
              <a:t>‹#›</a:t>
            </a:fld>
            <a:endParaRPr lang="en-US"/>
          </a:p>
        </p:txBody>
      </p:sp>
      <p:sp>
        <p:nvSpPr>
          <p:cNvPr id="5"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233585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524000"/>
            <a:ext cx="4189413"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524000"/>
            <a:ext cx="4191000"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4"/>
          <p:cNvSpPr>
            <a:spLocks noGrp="1" noChangeArrowheads="1"/>
          </p:cNvSpPr>
          <p:nvPr>
            <p:ph type="sldNum" idx="10"/>
          </p:nvPr>
        </p:nvSpPr>
        <p:spPr>
          <a:ln/>
        </p:spPr>
        <p:txBody>
          <a:bodyPr/>
          <a:lstStyle>
            <a:lvl1pPr>
              <a:defRPr/>
            </a:lvl1pPr>
          </a:lstStyle>
          <a:p>
            <a:pPr>
              <a:defRPr/>
            </a:pPr>
            <a:fld id="{B23D445D-56F8-4417-BC73-301047164355}" type="slidenum">
              <a:rPr lang="en-US"/>
              <a:pPr>
                <a:defRPr/>
              </a:pPr>
              <a:t>‹#›</a:t>
            </a:fld>
            <a:endParaRPr lang="en-US"/>
          </a:p>
        </p:txBody>
      </p:sp>
      <p:sp>
        <p:nvSpPr>
          <p:cNvPr id="6"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6082248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4"/>
          <p:cNvSpPr>
            <a:spLocks noGrp="1" noChangeArrowheads="1"/>
          </p:cNvSpPr>
          <p:nvPr>
            <p:ph type="sldNum" idx="10"/>
          </p:nvPr>
        </p:nvSpPr>
        <p:spPr>
          <a:ln/>
        </p:spPr>
        <p:txBody>
          <a:bodyPr/>
          <a:lstStyle>
            <a:lvl1pPr>
              <a:defRPr/>
            </a:lvl1pPr>
          </a:lstStyle>
          <a:p>
            <a:pPr>
              <a:defRPr/>
            </a:pPr>
            <a:fld id="{120DE4DC-071E-49AF-B984-EE733896B2BE}" type="slidenum">
              <a:rPr lang="en-US"/>
              <a:pPr>
                <a:defRPr/>
              </a:pPr>
              <a:t>‹#›</a:t>
            </a:fld>
            <a:endParaRPr lang="en-US"/>
          </a:p>
        </p:txBody>
      </p:sp>
      <p:sp>
        <p:nvSpPr>
          <p:cNvPr id="8"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0842560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4"/>
          <p:cNvSpPr>
            <a:spLocks noGrp="1" noChangeArrowheads="1"/>
          </p:cNvSpPr>
          <p:nvPr>
            <p:ph type="sldNum" idx="10"/>
          </p:nvPr>
        </p:nvSpPr>
        <p:spPr>
          <a:ln/>
        </p:spPr>
        <p:txBody>
          <a:bodyPr/>
          <a:lstStyle>
            <a:lvl1pPr>
              <a:defRPr/>
            </a:lvl1pPr>
          </a:lstStyle>
          <a:p>
            <a:pPr>
              <a:defRPr/>
            </a:pPr>
            <a:fld id="{CEA41893-8665-404E-AE14-36CF3E2273D9}" type="slidenum">
              <a:rPr lang="en-US"/>
              <a:pPr>
                <a:defRPr/>
              </a:pPr>
              <a:t>‹#›</a:t>
            </a:fld>
            <a:endParaRPr lang="en-US"/>
          </a:p>
        </p:txBody>
      </p:sp>
      <p:sp>
        <p:nvSpPr>
          <p:cNvPr id="4"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453031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4"/>
          <p:cNvSpPr>
            <a:spLocks noGrp="1" noChangeArrowheads="1"/>
          </p:cNvSpPr>
          <p:nvPr>
            <p:ph type="sldNum" idx="10"/>
          </p:nvPr>
        </p:nvSpPr>
        <p:spPr>
          <a:ln/>
        </p:spPr>
        <p:txBody>
          <a:bodyPr/>
          <a:lstStyle>
            <a:lvl1pPr>
              <a:defRPr/>
            </a:lvl1pPr>
          </a:lstStyle>
          <a:p>
            <a:pPr>
              <a:defRPr/>
            </a:pPr>
            <a:fld id="{4D0EC659-5D6C-4DC9-A0B9-B8AC28E1BA92}" type="slidenum">
              <a:rPr lang="en-US"/>
              <a:pPr>
                <a:defRPr/>
              </a:pPr>
              <a:t>‹#›</a:t>
            </a:fld>
            <a:endParaRPr lang="en-US"/>
          </a:p>
        </p:txBody>
      </p:sp>
      <p:sp>
        <p:nvSpPr>
          <p:cNvPr id="3"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5490549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4"/>
          <p:cNvSpPr>
            <a:spLocks noGrp="1" noChangeArrowheads="1"/>
          </p:cNvSpPr>
          <p:nvPr>
            <p:ph type="sldNum" idx="10"/>
          </p:nvPr>
        </p:nvSpPr>
        <p:spPr>
          <a:ln/>
        </p:spPr>
        <p:txBody>
          <a:bodyPr/>
          <a:lstStyle>
            <a:lvl1pPr>
              <a:defRPr/>
            </a:lvl1pPr>
          </a:lstStyle>
          <a:p>
            <a:pPr>
              <a:defRPr/>
            </a:pPr>
            <a:fld id="{56DA6D2C-F7F5-4979-B9A5-9D3F50DFEB4F}" type="slidenum">
              <a:rPr lang="en-US"/>
              <a:pPr>
                <a:defRPr/>
              </a:pPr>
              <a:t>‹#›</a:t>
            </a:fld>
            <a:endParaRPr lang="en-US"/>
          </a:p>
        </p:txBody>
      </p:sp>
      <p:sp>
        <p:nvSpPr>
          <p:cNvPr id="6"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7819891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4"/>
          <p:cNvSpPr>
            <a:spLocks noGrp="1" noChangeArrowheads="1"/>
          </p:cNvSpPr>
          <p:nvPr>
            <p:ph type="sldNum" idx="10"/>
          </p:nvPr>
        </p:nvSpPr>
        <p:spPr>
          <a:ln/>
        </p:spPr>
        <p:txBody>
          <a:bodyPr/>
          <a:lstStyle>
            <a:lvl1pPr>
              <a:defRPr/>
            </a:lvl1pPr>
          </a:lstStyle>
          <a:p>
            <a:pPr>
              <a:defRPr/>
            </a:pPr>
            <a:fld id="{FF870F24-3DE3-418E-9418-0741E51488F7}" type="slidenum">
              <a:rPr lang="en-US"/>
              <a:pPr>
                <a:defRPr/>
              </a:pPr>
              <a:t>‹#›</a:t>
            </a:fld>
            <a:endParaRPr lang="en-US"/>
          </a:p>
        </p:txBody>
      </p:sp>
      <p:sp>
        <p:nvSpPr>
          <p:cNvPr id="6"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9893590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sldNum" idx="10"/>
          </p:nvPr>
        </p:nvSpPr>
        <p:spPr>
          <a:ln/>
        </p:spPr>
        <p:txBody>
          <a:bodyPr/>
          <a:lstStyle>
            <a:lvl1pPr>
              <a:defRPr/>
            </a:lvl1pPr>
          </a:lstStyle>
          <a:p>
            <a:pPr>
              <a:defRPr/>
            </a:pPr>
            <a:fld id="{13051D66-3D93-4E59-ACC3-6A77FC37C1C5}" type="slidenum">
              <a:rPr lang="en-US"/>
              <a:pPr>
                <a:defRPr/>
              </a:pPr>
              <a:t>‹#›</a:t>
            </a:fld>
            <a:endParaRPr lang="en-US"/>
          </a:p>
        </p:txBody>
      </p:sp>
      <p:sp>
        <p:nvSpPr>
          <p:cNvPr id="5"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0563091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2425" y="228600"/>
            <a:ext cx="2132013" cy="5892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48400" cy="5892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sldNum" idx="10"/>
          </p:nvPr>
        </p:nvSpPr>
        <p:spPr>
          <a:ln/>
        </p:spPr>
        <p:txBody>
          <a:bodyPr/>
          <a:lstStyle>
            <a:lvl1pPr>
              <a:defRPr/>
            </a:lvl1pPr>
          </a:lstStyle>
          <a:p>
            <a:pPr>
              <a:defRPr/>
            </a:pPr>
            <a:fld id="{08814A67-AE70-4951-AE7F-08F661C2B97B}" type="slidenum">
              <a:rPr lang="en-US"/>
              <a:pPr>
                <a:defRPr/>
              </a:pPr>
              <a:t>‹#›</a:t>
            </a:fld>
            <a:endParaRPr lang="en-US"/>
          </a:p>
        </p:txBody>
      </p:sp>
      <p:sp>
        <p:nvSpPr>
          <p:cNvPr id="5"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5735921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4"/>
          <p:cNvSpPr>
            <a:spLocks noGrp="1" noChangeArrowheads="1"/>
          </p:cNvSpPr>
          <p:nvPr>
            <p:ph type="sldNum" idx="10"/>
          </p:nvPr>
        </p:nvSpPr>
        <p:spPr>
          <a:ln/>
        </p:spPr>
        <p:txBody>
          <a:bodyPr/>
          <a:lstStyle>
            <a:lvl1pPr>
              <a:defRPr/>
            </a:lvl1pPr>
          </a:lstStyle>
          <a:p>
            <a:pPr>
              <a:defRPr/>
            </a:pPr>
            <a:fld id="{2478A283-4296-47C8-A284-52B3BE6C941F}" type="slidenum">
              <a:rPr lang="en-US"/>
              <a:pPr>
                <a:defRPr/>
              </a:pPr>
              <a:t>‹#›</a:t>
            </a:fld>
            <a:endParaRPr lang="en-US"/>
          </a:p>
        </p:txBody>
      </p:sp>
      <p:sp>
        <p:nvSpPr>
          <p:cNvPr id="5"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4041682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sldNum" idx="10"/>
          </p:nvPr>
        </p:nvSpPr>
        <p:spPr>
          <a:ln/>
        </p:spPr>
        <p:txBody>
          <a:bodyPr/>
          <a:lstStyle>
            <a:lvl1pPr>
              <a:defRPr/>
            </a:lvl1pPr>
          </a:lstStyle>
          <a:p>
            <a:pPr>
              <a:defRPr/>
            </a:pPr>
            <a:fld id="{2C844F23-350C-4776-AD0D-00BF4C0392FD}" type="slidenum">
              <a:rPr lang="en-US"/>
              <a:pPr>
                <a:defRPr/>
              </a:pPr>
              <a:t>‹#›</a:t>
            </a:fld>
            <a:endParaRPr lang="en-US"/>
          </a:p>
        </p:txBody>
      </p:sp>
      <p:sp>
        <p:nvSpPr>
          <p:cNvPr id="5"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6760079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4"/>
          <p:cNvSpPr>
            <a:spLocks noGrp="1" noChangeArrowheads="1"/>
          </p:cNvSpPr>
          <p:nvPr>
            <p:ph type="sldNum" idx="10"/>
          </p:nvPr>
        </p:nvSpPr>
        <p:spPr>
          <a:ln/>
        </p:spPr>
        <p:txBody>
          <a:bodyPr/>
          <a:lstStyle>
            <a:lvl1pPr>
              <a:defRPr/>
            </a:lvl1pPr>
          </a:lstStyle>
          <a:p>
            <a:pPr>
              <a:defRPr/>
            </a:pPr>
            <a:fld id="{62733F4A-4FD2-417C-BE28-1AE54E812C08}" type="slidenum">
              <a:rPr lang="en-US"/>
              <a:pPr>
                <a:defRPr/>
              </a:pPr>
              <a:t>‹#›</a:t>
            </a:fld>
            <a:endParaRPr lang="en-US"/>
          </a:p>
        </p:txBody>
      </p:sp>
      <p:sp>
        <p:nvSpPr>
          <p:cNvPr id="5"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3477485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524000"/>
            <a:ext cx="4189413"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524000"/>
            <a:ext cx="4191000"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4"/>
          <p:cNvSpPr>
            <a:spLocks noGrp="1" noChangeArrowheads="1"/>
          </p:cNvSpPr>
          <p:nvPr>
            <p:ph type="sldNum" idx="10"/>
          </p:nvPr>
        </p:nvSpPr>
        <p:spPr>
          <a:ln/>
        </p:spPr>
        <p:txBody>
          <a:bodyPr/>
          <a:lstStyle>
            <a:lvl1pPr>
              <a:defRPr/>
            </a:lvl1pPr>
          </a:lstStyle>
          <a:p>
            <a:pPr>
              <a:defRPr/>
            </a:pPr>
            <a:fld id="{DC826758-3289-4E31-8F6F-13BA4B4AB0FC}" type="slidenum">
              <a:rPr lang="en-US"/>
              <a:pPr>
                <a:defRPr/>
              </a:pPr>
              <a:t>‹#›</a:t>
            </a:fld>
            <a:endParaRPr lang="en-US"/>
          </a:p>
        </p:txBody>
      </p:sp>
      <p:sp>
        <p:nvSpPr>
          <p:cNvPr id="6"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68566370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4"/>
          <p:cNvSpPr>
            <a:spLocks noGrp="1" noChangeArrowheads="1"/>
          </p:cNvSpPr>
          <p:nvPr>
            <p:ph type="sldNum" idx="10"/>
          </p:nvPr>
        </p:nvSpPr>
        <p:spPr>
          <a:ln/>
        </p:spPr>
        <p:txBody>
          <a:bodyPr/>
          <a:lstStyle>
            <a:lvl1pPr>
              <a:defRPr/>
            </a:lvl1pPr>
          </a:lstStyle>
          <a:p>
            <a:pPr>
              <a:defRPr/>
            </a:pPr>
            <a:fld id="{686A22D2-EA85-4275-AD73-2963E911C31F}" type="slidenum">
              <a:rPr lang="en-US"/>
              <a:pPr>
                <a:defRPr/>
              </a:pPr>
              <a:t>‹#›</a:t>
            </a:fld>
            <a:endParaRPr lang="en-US"/>
          </a:p>
        </p:txBody>
      </p:sp>
      <p:sp>
        <p:nvSpPr>
          <p:cNvPr id="8"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9946954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4"/>
          <p:cNvSpPr>
            <a:spLocks noGrp="1" noChangeArrowheads="1"/>
          </p:cNvSpPr>
          <p:nvPr>
            <p:ph type="sldNum" idx="10"/>
          </p:nvPr>
        </p:nvSpPr>
        <p:spPr>
          <a:ln/>
        </p:spPr>
        <p:txBody>
          <a:bodyPr/>
          <a:lstStyle>
            <a:lvl1pPr>
              <a:defRPr/>
            </a:lvl1pPr>
          </a:lstStyle>
          <a:p>
            <a:pPr>
              <a:defRPr/>
            </a:pPr>
            <a:fld id="{5A90ED6B-7E2E-4B2D-A321-29DC59D141E1}" type="slidenum">
              <a:rPr lang="en-US"/>
              <a:pPr>
                <a:defRPr/>
              </a:pPr>
              <a:t>‹#›</a:t>
            </a:fld>
            <a:endParaRPr lang="en-US"/>
          </a:p>
        </p:txBody>
      </p:sp>
      <p:sp>
        <p:nvSpPr>
          <p:cNvPr id="4"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8335726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4"/>
          <p:cNvSpPr>
            <a:spLocks noGrp="1" noChangeArrowheads="1"/>
          </p:cNvSpPr>
          <p:nvPr>
            <p:ph type="sldNum" idx="10"/>
          </p:nvPr>
        </p:nvSpPr>
        <p:spPr>
          <a:ln/>
        </p:spPr>
        <p:txBody>
          <a:bodyPr/>
          <a:lstStyle>
            <a:lvl1pPr>
              <a:defRPr/>
            </a:lvl1pPr>
          </a:lstStyle>
          <a:p>
            <a:pPr>
              <a:defRPr/>
            </a:pPr>
            <a:fld id="{492CA3A8-5EEF-44F6-9267-864B10D7B7B1}" type="slidenum">
              <a:rPr lang="en-US"/>
              <a:pPr>
                <a:defRPr/>
              </a:pPr>
              <a:t>‹#›</a:t>
            </a:fld>
            <a:endParaRPr lang="en-US"/>
          </a:p>
        </p:txBody>
      </p:sp>
      <p:sp>
        <p:nvSpPr>
          <p:cNvPr id="3"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5184630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4"/>
          <p:cNvSpPr>
            <a:spLocks noGrp="1" noChangeArrowheads="1"/>
          </p:cNvSpPr>
          <p:nvPr>
            <p:ph type="sldNum" idx="10"/>
          </p:nvPr>
        </p:nvSpPr>
        <p:spPr>
          <a:ln/>
        </p:spPr>
        <p:txBody>
          <a:bodyPr/>
          <a:lstStyle>
            <a:lvl1pPr>
              <a:defRPr/>
            </a:lvl1pPr>
          </a:lstStyle>
          <a:p>
            <a:pPr>
              <a:defRPr/>
            </a:pPr>
            <a:fld id="{CB928788-268F-483D-B6A3-88FB98417A8B}" type="slidenum">
              <a:rPr lang="en-US"/>
              <a:pPr>
                <a:defRPr/>
              </a:pPr>
              <a:t>‹#›</a:t>
            </a:fld>
            <a:endParaRPr lang="en-US"/>
          </a:p>
        </p:txBody>
      </p:sp>
      <p:sp>
        <p:nvSpPr>
          <p:cNvPr id="6"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7348413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4"/>
          <p:cNvSpPr>
            <a:spLocks noGrp="1" noChangeArrowheads="1"/>
          </p:cNvSpPr>
          <p:nvPr>
            <p:ph type="sldNum" idx="10"/>
          </p:nvPr>
        </p:nvSpPr>
        <p:spPr>
          <a:ln/>
        </p:spPr>
        <p:txBody>
          <a:bodyPr/>
          <a:lstStyle>
            <a:lvl1pPr>
              <a:defRPr/>
            </a:lvl1pPr>
          </a:lstStyle>
          <a:p>
            <a:pPr>
              <a:defRPr/>
            </a:pPr>
            <a:fld id="{B1DF6C38-863B-4484-9181-DABB728A3B65}" type="slidenum">
              <a:rPr lang="en-US"/>
              <a:pPr>
                <a:defRPr/>
              </a:pPr>
              <a:t>‹#›</a:t>
            </a:fld>
            <a:endParaRPr lang="en-US"/>
          </a:p>
        </p:txBody>
      </p:sp>
      <p:sp>
        <p:nvSpPr>
          <p:cNvPr id="6"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8738521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sldNum" idx="10"/>
          </p:nvPr>
        </p:nvSpPr>
        <p:spPr>
          <a:ln/>
        </p:spPr>
        <p:txBody>
          <a:bodyPr/>
          <a:lstStyle>
            <a:lvl1pPr>
              <a:defRPr/>
            </a:lvl1pPr>
          </a:lstStyle>
          <a:p>
            <a:pPr>
              <a:defRPr/>
            </a:pPr>
            <a:fld id="{8A121C1C-0210-46FF-982B-1B8B60DC32AD}" type="slidenum">
              <a:rPr lang="en-US"/>
              <a:pPr>
                <a:defRPr/>
              </a:pPr>
              <a:t>‹#›</a:t>
            </a:fld>
            <a:endParaRPr lang="en-US"/>
          </a:p>
        </p:txBody>
      </p:sp>
      <p:sp>
        <p:nvSpPr>
          <p:cNvPr id="5"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63371079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2425" y="228600"/>
            <a:ext cx="2132013" cy="5892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48400" cy="5892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sldNum" idx="10"/>
          </p:nvPr>
        </p:nvSpPr>
        <p:spPr>
          <a:ln/>
        </p:spPr>
        <p:txBody>
          <a:bodyPr/>
          <a:lstStyle>
            <a:lvl1pPr>
              <a:defRPr/>
            </a:lvl1pPr>
          </a:lstStyle>
          <a:p>
            <a:pPr>
              <a:defRPr/>
            </a:pPr>
            <a:fld id="{0FDB3D41-BD54-4498-8E1F-DECA0446A590}" type="slidenum">
              <a:rPr lang="en-US"/>
              <a:pPr>
                <a:defRPr/>
              </a:pPr>
              <a:t>‹#›</a:t>
            </a:fld>
            <a:endParaRPr lang="en-US"/>
          </a:p>
        </p:txBody>
      </p:sp>
      <p:sp>
        <p:nvSpPr>
          <p:cNvPr id="5" name="Rectangle 15"/>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6342902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B8ECB2B5-086A-4B7E-BC08-989FF7189BAE}" type="slidenum">
              <a:rPr lang="en-US"/>
              <a:pPr>
                <a:defRPr/>
              </a:pPr>
              <a:t>‹#›</a:t>
            </a:fld>
            <a:endParaRPr lang="en-US"/>
          </a:p>
        </p:txBody>
      </p:sp>
    </p:spTree>
    <p:extLst>
      <p:ext uri="{BB962C8B-B14F-4D97-AF65-F5344CB8AC3E}">
        <p14:creationId xmlns:p14="http://schemas.microsoft.com/office/powerpoint/2010/main" val="390914601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A7201379-0F61-4779-8BE0-3E1C2132EA58}" type="slidenum">
              <a:rPr lang="en-US"/>
              <a:pPr>
                <a:defRPr/>
              </a:pPr>
              <a:t>‹#›</a:t>
            </a:fld>
            <a:endParaRPr lang="en-US"/>
          </a:p>
        </p:txBody>
      </p:sp>
    </p:spTree>
    <p:extLst>
      <p:ext uri="{BB962C8B-B14F-4D97-AF65-F5344CB8AC3E}">
        <p14:creationId xmlns:p14="http://schemas.microsoft.com/office/powerpoint/2010/main" val="227023524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422FDB58-C4B5-421A-A91B-8E428C3F8A29}" type="slidenum">
              <a:rPr lang="en-US"/>
              <a:pPr>
                <a:defRPr/>
              </a:pPr>
              <a:t>‹#›</a:t>
            </a:fld>
            <a:endParaRPr lang="en-US"/>
          </a:p>
        </p:txBody>
      </p:sp>
    </p:spTree>
    <p:extLst>
      <p:ext uri="{BB962C8B-B14F-4D97-AF65-F5344CB8AC3E}">
        <p14:creationId xmlns:p14="http://schemas.microsoft.com/office/powerpoint/2010/main" val="270559254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524000"/>
            <a:ext cx="4189413"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524000"/>
            <a:ext cx="4191000"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dt" idx="10"/>
          </p:nvPr>
        </p:nvSpPr>
        <p:spPr>
          <a:ln/>
        </p:spPr>
        <p:txBody>
          <a:bodyPr/>
          <a:lstStyle>
            <a:lvl1pPr>
              <a:defRPr/>
            </a:lvl1pPr>
          </a:lstStyle>
          <a:p>
            <a:pPr>
              <a:defRPr/>
            </a:pPr>
            <a:endParaRPr lang="en-US"/>
          </a:p>
        </p:txBody>
      </p:sp>
      <p:sp>
        <p:nvSpPr>
          <p:cNvPr id="6" name="Rectangle 14"/>
          <p:cNvSpPr>
            <a:spLocks noGrp="1" noChangeArrowheads="1"/>
          </p:cNvSpPr>
          <p:nvPr>
            <p:ph type="sldNum" idx="11"/>
          </p:nvPr>
        </p:nvSpPr>
        <p:spPr>
          <a:ln/>
        </p:spPr>
        <p:txBody>
          <a:bodyPr/>
          <a:lstStyle>
            <a:lvl1pPr>
              <a:defRPr/>
            </a:lvl1pPr>
          </a:lstStyle>
          <a:p>
            <a:pPr>
              <a:defRPr/>
            </a:pPr>
            <a:fld id="{3A9BC893-DEF2-4699-BF62-D62469231EDC}" type="slidenum">
              <a:rPr lang="en-US"/>
              <a:pPr>
                <a:defRPr/>
              </a:pPr>
              <a:t>‹#›</a:t>
            </a:fld>
            <a:endParaRPr lang="en-US"/>
          </a:p>
        </p:txBody>
      </p:sp>
    </p:spTree>
    <p:extLst>
      <p:ext uri="{BB962C8B-B14F-4D97-AF65-F5344CB8AC3E}">
        <p14:creationId xmlns:p14="http://schemas.microsoft.com/office/powerpoint/2010/main" val="187448485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dt" idx="10"/>
          </p:nvPr>
        </p:nvSpPr>
        <p:spPr>
          <a:ln/>
        </p:spPr>
        <p:txBody>
          <a:bodyPr/>
          <a:lstStyle>
            <a:lvl1pPr>
              <a:defRPr/>
            </a:lvl1pPr>
          </a:lstStyle>
          <a:p>
            <a:pPr>
              <a:defRPr/>
            </a:pPr>
            <a:endParaRPr lang="en-US"/>
          </a:p>
        </p:txBody>
      </p:sp>
      <p:sp>
        <p:nvSpPr>
          <p:cNvPr id="8" name="Rectangle 14"/>
          <p:cNvSpPr>
            <a:spLocks noGrp="1" noChangeArrowheads="1"/>
          </p:cNvSpPr>
          <p:nvPr>
            <p:ph type="sldNum" idx="11"/>
          </p:nvPr>
        </p:nvSpPr>
        <p:spPr>
          <a:ln/>
        </p:spPr>
        <p:txBody>
          <a:bodyPr/>
          <a:lstStyle>
            <a:lvl1pPr>
              <a:defRPr/>
            </a:lvl1pPr>
          </a:lstStyle>
          <a:p>
            <a:pPr>
              <a:defRPr/>
            </a:pPr>
            <a:fld id="{3AF7A375-9BD7-422B-B361-E9465ED517DB}" type="slidenum">
              <a:rPr lang="en-US"/>
              <a:pPr>
                <a:defRPr/>
              </a:pPr>
              <a:t>‹#›</a:t>
            </a:fld>
            <a:endParaRPr lang="en-US"/>
          </a:p>
        </p:txBody>
      </p:sp>
    </p:spTree>
    <p:extLst>
      <p:ext uri="{BB962C8B-B14F-4D97-AF65-F5344CB8AC3E}">
        <p14:creationId xmlns:p14="http://schemas.microsoft.com/office/powerpoint/2010/main" val="127897144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2"/>
          <p:cNvSpPr>
            <a:spLocks noGrp="1" noChangeArrowheads="1"/>
          </p:cNvSpPr>
          <p:nvPr>
            <p:ph type="dt" idx="10"/>
          </p:nvPr>
        </p:nvSpPr>
        <p:spPr>
          <a:ln/>
        </p:spPr>
        <p:txBody>
          <a:bodyPr/>
          <a:lstStyle>
            <a:lvl1pPr>
              <a:defRPr/>
            </a:lvl1pPr>
          </a:lstStyle>
          <a:p>
            <a:pPr>
              <a:defRPr/>
            </a:pPr>
            <a:endParaRPr lang="en-US"/>
          </a:p>
        </p:txBody>
      </p:sp>
      <p:sp>
        <p:nvSpPr>
          <p:cNvPr id="4" name="Rectangle 14"/>
          <p:cNvSpPr>
            <a:spLocks noGrp="1" noChangeArrowheads="1"/>
          </p:cNvSpPr>
          <p:nvPr>
            <p:ph type="sldNum" idx="11"/>
          </p:nvPr>
        </p:nvSpPr>
        <p:spPr>
          <a:ln/>
        </p:spPr>
        <p:txBody>
          <a:bodyPr/>
          <a:lstStyle>
            <a:lvl1pPr>
              <a:defRPr/>
            </a:lvl1pPr>
          </a:lstStyle>
          <a:p>
            <a:pPr>
              <a:defRPr/>
            </a:pPr>
            <a:fld id="{7AF73A0E-E4A2-4C81-A71B-C5C83847AB18}" type="slidenum">
              <a:rPr lang="en-US"/>
              <a:pPr>
                <a:defRPr/>
              </a:pPr>
              <a:t>‹#›</a:t>
            </a:fld>
            <a:endParaRPr lang="en-US"/>
          </a:p>
        </p:txBody>
      </p:sp>
    </p:spTree>
    <p:extLst>
      <p:ext uri="{BB962C8B-B14F-4D97-AF65-F5344CB8AC3E}">
        <p14:creationId xmlns:p14="http://schemas.microsoft.com/office/powerpoint/2010/main" val="154741763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idx="10"/>
          </p:nvPr>
        </p:nvSpPr>
        <p:spPr>
          <a:ln/>
        </p:spPr>
        <p:txBody>
          <a:bodyPr/>
          <a:lstStyle>
            <a:lvl1pPr>
              <a:defRPr/>
            </a:lvl1pPr>
          </a:lstStyle>
          <a:p>
            <a:pPr>
              <a:defRPr/>
            </a:pPr>
            <a:endParaRPr lang="en-US"/>
          </a:p>
        </p:txBody>
      </p:sp>
      <p:sp>
        <p:nvSpPr>
          <p:cNvPr id="3" name="Rectangle 14"/>
          <p:cNvSpPr>
            <a:spLocks noGrp="1" noChangeArrowheads="1"/>
          </p:cNvSpPr>
          <p:nvPr>
            <p:ph type="sldNum" idx="11"/>
          </p:nvPr>
        </p:nvSpPr>
        <p:spPr>
          <a:ln/>
        </p:spPr>
        <p:txBody>
          <a:bodyPr/>
          <a:lstStyle>
            <a:lvl1pPr>
              <a:defRPr/>
            </a:lvl1pPr>
          </a:lstStyle>
          <a:p>
            <a:pPr>
              <a:defRPr/>
            </a:pPr>
            <a:fld id="{3611E1C0-AE40-41B1-AF27-ABBDF6C86C4E}" type="slidenum">
              <a:rPr lang="en-US"/>
              <a:pPr>
                <a:defRPr/>
              </a:pPr>
              <a:t>‹#›</a:t>
            </a:fld>
            <a:endParaRPr lang="en-US"/>
          </a:p>
        </p:txBody>
      </p:sp>
    </p:spTree>
    <p:extLst>
      <p:ext uri="{BB962C8B-B14F-4D97-AF65-F5344CB8AC3E}">
        <p14:creationId xmlns:p14="http://schemas.microsoft.com/office/powerpoint/2010/main" val="56117991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idx="10"/>
          </p:nvPr>
        </p:nvSpPr>
        <p:spPr>
          <a:ln/>
        </p:spPr>
        <p:txBody>
          <a:bodyPr/>
          <a:lstStyle>
            <a:lvl1pPr>
              <a:defRPr/>
            </a:lvl1pPr>
          </a:lstStyle>
          <a:p>
            <a:pPr>
              <a:defRPr/>
            </a:pPr>
            <a:endParaRPr lang="en-US"/>
          </a:p>
        </p:txBody>
      </p:sp>
      <p:sp>
        <p:nvSpPr>
          <p:cNvPr id="6" name="Rectangle 14"/>
          <p:cNvSpPr>
            <a:spLocks noGrp="1" noChangeArrowheads="1"/>
          </p:cNvSpPr>
          <p:nvPr>
            <p:ph type="sldNum" idx="11"/>
          </p:nvPr>
        </p:nvSpPr>
        <p:spPr>
          <a:ln/>
        </p:spPr>
        <p:txBody>
          <a:bodyPr/>
          <a:lstStyle>
            <a:lvl1pPr>
              <a:defRPr/>
            </a:lvl1pPr>
          </a:lstStyle>
          <a:p>
            <a:pPr>
              <a:defRPr/>
            </a:pPr>
            <a:fld id="{8D12D5EA-8EBD-4185-ABE9-34EB0FD6AA68}" type="slidenum">
              <a:rPr lang="en-US"/>
              <a:pPr>
                <a:defRPr/>
              </a:pPr>
              <a:t>‹#›</a:t>
            </a:fld>
            <a:endParaRPr lang="en-US"/>
          </a:p>
        </p:txBody>
      </p:sp>
    </p:spTree>
    <p:extLst>
      <p:ext uri="{BB962C8B-B14F-4D97-AF65-F5344CB8AC3E}">
        <p14:creationId xmlns:p14="http://schemas.microsoft.com/office/powerpoint/2010/main" val="202295229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idx="10"/>
          </p:nvPr>
        </p:nvSpPr>
        <p:spPr>
          <a:ln/>
        </p:spPr>
        <p:txBody>
          <a:bodyPr/>
          <a:lstStyle>
            <a:lvl1pPr>
              <a:defRPr/>
            </a:lvl1pPr>
          </a:lstStyle>
          <a:p>
            <a:pPr>
              <a:defRPr/>
            </a:pPr>
            <a:endParaRPr lang="en-US"/>
          </a:p>
        </p:txBody>
      </p:sp>
      <p:sp>
        <p:nvSpPr>
          <p:cNvPr id="6" name="Rectangle 14"/>
          <p:cNvSpPr>
            <a:spLocks noGrp="1" noChangeArrowheads="1"/>
          </p:cNvSpPr>
          <p:nvPr>
            <p:ph type="sldNum" idx="11"/>
          </p:nvPr>
        </p:nvSpPr>
        <p:spPr>
          <a:ln/>
        </p:spPr>
        <p:txBody>
          <a:bodyPr/>
          <a:lstStyle>
            <a:lvl1pPr>
              <a:defRPr/>
            </a:lvl1pPr>
          </a:lstStyle>
          <a:p>
            <a:pPr>
              <a:defRPr/>
            </a:pPr>
            <a:fld id="{EC35613E-DF9C-4268-B2FA-65389FC502C8}" type="slidenum">
              <a:rPr lang="en-US"/>
              <a:pPr>
                <a:defRPr/>
              </a:pPr>
              <a:t>‹#›</a:t>
            </a:fld>
            <a:endParaRPr lang="en-US"/>
          </a:p>
        </p:txBody>
      </p:sp>
    </p:spTree>
    <p:extLst>
      <p:ext uri="{BB962C8B-B14F-4D97-AF65-F5344CB8AC3E}">
        <p14:creationId xmlns:p14="http://schemas.microsoft.com/office/powerpoint/2010/main" val="103968249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837E9FBD-A356-406F-BEA6-CC382B27519C}" type="slidenum">
              <a:rPr lang="en-US"/>
              <a:pPr>
                <a:defRPr/>
              </a:pPr>
              <a:t>‹#›</a:t>
            </a:fld>
            <a:endParaRPr lang="en-US"/>
          </a:p>
        </p:txBody>
      </p:sp>
    </p:spTree>
    <p:extLst>
      <p:ext uri="{BB962C8B-B14F-4D97-AF65-F5344CB8AC3E}">
        <p14:creationId xmlns:p14="http://schemas.microsoft.com/office/powerpoint/2010/main" val="178647895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2425" y="228600"/>
            <a:ext cx="2132013" cy="5892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48400" cy="5892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idx="10"/>
          </p:nvPr>
        </p:nvSpPr>
        <p:spPr>
          <a:ln/>
        </p:spPr>
        <p:txBody>
          <a:bodyPr/>
          <a:lstStyle>
            <a:lvl1pPr>
              <a:defRPr/>
            </a:lvl1pPr>
          </a:lstStyle>
          <a:p>
            <a:pPr>
              <a:defRPr/>
            </a:pPr>
            <a:endParaRPr lang="en-US"/>
          </a:p>
        </p:txBody>
      </p:sp>
      <p:sp>
        <p:nvSpPr>
          <p:cNvPr id="5" name="Rectangle 14"/>
          <p:cNvSpPr>
            <a:spLocks noGrp="1" noChangeArrowheads="1"/>
          </p:cNvSpPr>
          <p:nvPr>
            <p:ph type="sldNum" idx="11"/>
          </p:nvPr>
        </p:nvSpPr>
        <p:spPr>
          <a:ln/>
        </p:spPr>
        <p:txBody>
          <a:bodyPr/>
          <a:lstStyle>
            <a:lvl1pPr>
              <a:defRPr/>
            </a:lvl1pPr>
          </a:lstStyle>
          <a:p>
            <a:pPr>
              <a:defRPr/>
            </a:pPr>
            <a:fld id="{C674A664-89B2-41CE-9BDC-71BF5667E753}" type="slidenum">
              <a:rPr lang="en-US"/>
              <a:pPr>
                <a:defRPr/>
              </a:pPr>
              <a:t>‹#›</a:t>
            </a:fld>
            <a:endParaRPr lang="en-US"/>
          </a:p>
        </p:txBody>
      </p:sp>
    </p:spTree>
    <p:extLst>
      <p:ext uri="{BB962C8B-B14F-4D97-AF65-F5344CB8AC3E}">
        <p14:creationId xmlns:p14="http://schemas.microsoft.com/office/powerpoint/2010/main" val="223511710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2"/>
          <p:cNvSpPr>
            <a:spLocks noGrp="1" noChangeArrowheads="1"/>
          </p:cNvSpPr>
          <p:nvPr>
            <p:ph type="sldNum" idx="10"/>
          </p:nvPr>
        </p:nvSpPr>
        <p:spPr>
          <a:ln/>
        </p:spPr>
        <p:txBody>
          <a:bodyPr/>
          <a:lstStyle>
            <a:lvl1pPr>
              <a:defRPr/>
            </a:lvl1pPr>
          </a:lstStyle>
          <a:p>
            <a:pPr>
              <a:defRPr/>
            </a:pPr>
            <a:fld id="{3508F128-B034-4C8D-B3AA-A4CF7F58A7F4}" type="slidenum">
              <a:rPr lang="en-US"/>
              <a:pPr>
                <a:defRPr/>
              </a:pPr>
              <a:t>‹#›</a:t>
            </a:fld>
            <a:endParaRPr lang="en-US"/>
          </a:p>
        </p:txBody>
      </p:sp>
      <p:sp>
        <p:nvSpPr>
          <p:cNvPr id="5" name="Rectangle 13"/>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3265271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sldNum" idx="10"/>
          </p:nvPr>
        </p:nvSpPr>
        <p:spPr>
          <a:ln/>
        </p:spPr>
        <p:txBody>
          <a:bodyPr/>
          <a:lstStyle>
            <a:lvl1pPr>
              <a:defRPr/>
            </a:lvl1pPr>
          </a:lstStyle>
          <a:p>
            <a:pPr>
              <a:defRPr/>
            </a:pPr>
            <a:fld id="{47754929-552F-4832-A07D-B3D3E4513597}" type="slidenum">
              <a:rPr lang="en-US"/>
              <a:pPr>
                <a:defRPr/>
              </a:pPr>
              <a:t>‹#›</a:t>
            </a:fld>
            <a:endParaRPr lang="en-US"/>
          </a:p>
        </p:txBody>
      </p:sp>
      <p:sp>
        <p:nvSpPr>
          <p:cNvPr id="5" name="Rectangle 13"/>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4657981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sldNum" idx="10"/>
          </p:nvPr>
        </p:nvSpPr>
        <p:spPr>
          <a:ln/>
        </p:spPr>
        <p:txBody>
          <a:bodyPr/>
          <a:lstStyle>
            <a:lvl1pPr>
              <a:defRPr/>
            </a:lvl1pPr>
          </a:lstStyle>
          <a:p>
            <a:pPr>
              <a:defRPr/>
            </a:pPr>
            <a:fld id="{226E629C-F3AC-49E8-B295-B2448278FA1B}" type="slidenum">
              <a:rPr lang="en-US"/>
              <a:pPr>
                <a:defRPr/>
              </a:pPr>
              <a:t>‹#›</a:t>
            </a:fld>
            <a:endParaRPr lang="en-US"/>
          </a:p>
        </p:txBody>
      </p:sp>
      <p:sp>
        <p:nvSpPr>
          <p:cNvPr id="5" name="Rectangle 13"/>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1080386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524000"/>
            <a:ext cx="4189413"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524000"/>
            <a:ext cx="4191000"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sldNum" idx="10"/>
          </p:nvPr>
        </p:nvSpPr>
        <p:spPr>
          <a:ln/>
        </p:spPr>
        <p:txBody>
          <a:bodyPr/>
          <a:lstStyle>
            <a:lvl1pPr>
              <a:defRPr/>
            </a:lvl1pPr>
          </a:lstStyle>
          <a:p>
            <a:pPr>
              <a:defRPr/>
            </a:pPr>
            <a:fld id="{9D093C63-4F78-46B3-9D28-AD8F8E63F132}" type="slidenum">
              <a:rPr lang="en-US"/>
              <a:pPr>
                <a:defRPr/>
              </a:pPr>
              <a:t>‹#›</a:t>
            </a:fld>
            <a:endParaRPr lang="en-US"/>
          </a:p>
        </p:txBody>
      </p:sp>
      <p:sp>
        <p:nvSpPr>
          <p:cNvPr id="6" name="Rectangle 13"/>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3310098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sldNum" idx="10"/>
          </p:nvPr>
        </p:nvSpPr>
        <p:spPr>
          <a:ln/>
        </p:spPr>
        <p:txBody>
          <a:bodyPr/>
          <a:lstStyle>
            <a:lvl1pPr>
              <a:defRPr/>
            </a:lvl1pPr>
          </a:lstStyle>
          <a:p>
            <a:pPr>
              <a:defRPr/>
            </a:pPr>
            <a:fld id="{4B3C315B-CEA8-4CE0-BD57-A0CEFBCCA2A0}" type="slidenum">
              <a:rPr lang="en-US"/>
              <a:pPr>
                <a:defRPr/>
              </a:pPr>
              <a:t>‹#›</a:t>
            </a:fld>
            <a:endParaRPr lang="en-US"/>
          </a:p>
        </p:txBody>
      </p:sp>
      <p:sp>
        <p:nvSpPr>
          <p:cNvPr id="8" name="Rectangle 13"/>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9652229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2"/>
          <p:cNvSpPr>
            <a:spLocks noGrp="1" noChangeArrowheads="1"/>
          </p:cNvSpPr>
          <p:nvPr>
            <p:ph type="sldNum" idx="10"/>
          </p:nvPr>
        </p:nvSpPr>
        <p:spPr>
          <a:ln/>
        </p:spPr>
        <p:txBody>
          <a:bodyPr/>
          <a:lstStyle>
            <a:lvl1pPr>
              <a:defRPr/>
            </a:lvl1pPr>
          </a:lstStyle>
          <a:p>
            <a:pPr>
              <a:defRPr/>
            </a:pPr>
            <a:fld id="{6C1E7304-7FCC-4F9D-AA14-8119DAEB038F}" type="slidenum">
              <a:rPr lang="en-US"/>
              <a:pPr>
                <a:defRPr/>
              </a:pPr>
              <a:t>‹#›</a:t>
            </a:fld>
            <a:endParaRPr lang="en-US"/>
          </a:p>
        </p:txBody>
      </p:sp>
      <p:sp>
        <p:nvSpPr>
          <p:cNvPr id="4" name="Rectangle 13"/>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4977115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sldNum" idx="10"/>
          </p:nvPr>
        </p:nvSpPr>
        <p:spPr>
          <a:ln/>
        </p:spPr>
        <p:txBody>
          <a:bodyPr/>
          <a:lstStyle>
            <a:lvl1pPr>
              <a:defRPr/>
            </a:lvl1pPr>
          </a:lstStyle>
          <a:p>
            <a:pPr>
              <a:defRPr/>
            </a:pPr>
            <a:fld id="{5B963173-2BCC-4491-8890-582507ACC2CE}" type="slidenum">
              <a:rPr lang="en-US"/>
              <a:pPr>
                <a:defRPr/>
              </a:pPr>
              <a:t>‹#›</a:t>
            </a:fld>
            <a:endParaRPr lang="en-US"/>
          </a:p>
        </p:txBody>
      </p:sp>
      <p:sp>
        <p:nvSpPr>
          <p:cNvPr id="3" name="Rectangle 13"/>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9126354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sldNum" idx="10"/>
          </p:nvPr>
        </p:nvSpPr>
        <p:spPr>
          <a:ln/>
        </p:spPr>
        <p:txBody>
          <a:bodyPr/>
          <a:lstStyle>
            <a:lvl1pPr>
              <a:defRPr/>
            </a:lvl1pPr>
          </a:lstStyle>
          <a:p>
            <a:pPr>
              <a:defRPr/>
            </a:pPr>
            <a:fld id="{A4EA7B01-0429-4B0A-B622-2CCF83149192}" type="slidenum">
              <a:rPr lang="en-US"/>
              <a:pPr>
                <a:defRPr/>
              </a:pPr>
              <a:t>‹#›</a:t>
            </a:fld>
            <a:endParaRPr lang="en-US"/>
          </a:p>
        </p:txBody>
      </p:sp>
      <p:sp>
        <p:nvSpPr>
          <p:cNvPr id="6" name="Rectangle 13"/>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76413671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sldNum" idx="10"/>
          </p:nvPr>
        </p:nvSpPr>
        <p:spPr>
          <a:ln/>
        </p:spPr>
        <p:txBody>
          <a:bodyPr/>
          <a:lstStyle>
            <a:lvl1pPr>
              <a:defRPr/>
            </a:lvl1pPr>
          </a:lstStyle>
          <a:p>
            <a:pPr>
              <a:defRPr/>
            </a:pPr>
            <a:fld id="{46768AB2-8379-4BB3-80B0-F3886FF9FA60}" type="slidenum">
              <a:rPr lang="en-US"/>
              <a:pPr>
                <a:defRPr/>
              </a:pPr>
              <a:t>‹#›</a:t>
            </a:fld>
            <a:endParaRPr lang="en-US"/>
          </a:p>
        </p:txBody>
      </p:sp>
      <p:sp>
        <p:nvSpPr>
          <p:cNvPr id="6" name="Rectangle 13"/>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3480954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sldNum" idx="10"/>
          </p:nvPr>
        </p:nvSpPr>
        <p:spPr>
          <a:ln/>
        </p:spPr>
        <p:txBody>
          <a:bodyPr/>
          <a:lstStyle>
            <a:lvl1pPr>
              <a:defRPr/>
            </a:lvl1pPr>
          </a:lstStyle>
          <a:p>
            <a:pPr>
              <a:defRPr/>
            </a:pPr>
            <a:fld id="{9EF761CF-B77D-439C-9FF9-A096805BD38F}" type="slidenum">
              <a:rPr lang="en-US"/>
              <a:pPr>
                <a:defRPr/>
              </a:pPr>
              <a:t>‹#›</a:t>
            </a:fld>
            <a:endParaRPr lang="en-US"/>
          </a:p>
        </p:txBody>
      </p:sp>
      <p:sp>
        <p:nvSpPr>
          <p:cNvPr id="5" name="Rectangle 13"/>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8986392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2425" y="228600"/>
            <a:ext cx="2132013" cy="5892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48400" cy="5892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sldNum" idx="10"/>
          </p:nvPr>
        </p:nvSpPr>
        <p:spPr>
          <a:ln/>
        </p:spPr>
        <p:txBody>
          <a:bodyPr/>
          <a:lstStyle>
            <a:lvl1pPr>
              <a:defRPr/>
            </a:lvl1pPr>
          </a:lstStyle>
          <a:p>
            <a:pPr>
              <a:defRPr/>
            </a:pPr>
            <a:fld id="{20FA2C5C-0C67-4E0F-B5A4-3CE30116BFE3}" type="slidenum">
              <a:rPr lang="en-US"/>
              <a:pPr>
                <a:defRPr/>
              </a:pPr>
              <a:t>‹#›</a:t>
            </a:fld>
            <a:endParaRPr lang="en-US"/>
          </a:p>
        </p:txBody>
      </p:sp>
      <p:sp>
        <p:nvSpPr>
          <p:cNvPr id="5" name="Rectangle 13"/>
          <p:cNvSpPr>
            <a:spLocks noGrp="1" noChangeArrowheads="1"/>
          </p:cNvSpPr>
          <p:nvPr>
            <p:ph type="dt"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0992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ChangeArrowheads="1"/>
          </p:cNvSpPr>
          <p:nvPr/>
        </p:nvSpPr>
        <p:spPr bwMode="auto">
          <a:xfrm>
            <a:off x="0" y="6705600"/>
            <a:ext cx="9144000" cy="1524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27" name="Rectangle 2"/>
          <p:cNvSpPr>
            <a:spLocks noChangeArrowheads="1"/>
          </p:cNvSpPr>
          <p:nvPr/>
        </p:nvSpPr>
        <p:spPr bwMode="auto">
          <a:xfrm>
            <a:off x="0" y="0"/>
            <a:ext cx="9144000" cy="1393825"/>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28" name="Rectangle 3"/>
          <p:cNvSpPr>
            <a:spLocks noChangeArrowheads="1"/>
          </p:cNvSpPr>
          <p:nvPr/>
        </p:nvSpPr>
        <p:spPr bwMode="auto">
          <a:xfrm>
            <a:off x="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29" name="Rectangle 4"/>
          <p:cNvSpPr>
            <a:spLocks noChangeArrowheads="1"/>
          </p:cNvSpPr>
          <p:nvPr/>
        </p:nvSpPr>
        <p:spPr bwMode="auto">
          <a:xfrm>
            <a:off x="899160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30" name="Rectangle 5"/>
          <p:cNvSpPr>
            <a:spLocks noChangeArrowheads="1"/>
          </p:cNvSpPr>
          <p:nvPr/>
        </p:nvSpPr>
        <p:spPr bwMode="auto">
          <a:xfrm>
            <a:off x="149225" y="6388100"/>
            <a:ext cx="8832850" cy="309563"/>
          </a:xfrm>
          <a:prstGeom prst="rect">
            <a:avLst/>
          </a:prstGeom>
          <a:solidFill>
            <a:srgbClr val="B32C1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 name="Rectangle 6"/>
          <p:cNvSpPr>
            <a:spLocks noGrp="1" noChangeArrowheads="1"/>
          </p:cNvSpPr>
          <p:nvPr>
            <p:ph type="dt"/>
          </p:nvPr>
        </p:nvSpPr>
        <p:spPr bwMode="auto">
          <a:xfrm>
            <a:off x="5791200" y="6405563"/>
            <a:ext cx="3043238"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ea typeface="+mn-ea"/>
                <a:cs typeface="Arial" charset="0"/>
              </a:defRPr>
            </a:lvl1pPr>
          </a:lstStyle>
          <a:p>
            <a:pPr>
              <a:defRPr/>
            </a:pPr>
            <a:endParaRPr lang="en-US"/>
          </a:p>
        </p:txBody>
      </p:sp>
      <p:sp>
        <p:nvSpPr>
          <p:cNvPr id="1032" name="Text Box 7"/>
          <p:cNvSpPr txBox="1">
            <a:spLocks noChangeArrowheads="1"/>
          </p:cNvSpPr>
          <p:nvPr/>
        </p:nvSpPr>
        <p:spPr bwMode="auto">
          <a:xfrm>
            <a:off x="304800" y="6410325"/>
            <a:ext cx="35814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33" name="Rectangle 8"/>
          <p:cNvSpPr>
            <a:spLocks noChangeArrowheads="1"/>
          </p:cNvSpPr>
          <p:nvPr/>
        </p:nvSpPr>
        <p:spPr bwMode="auto">
          <a:xfrm>
            <a:off x="152400" y="155575"/>
            <a:ext cx="8832850" cy="6546850"/>
          </a:xfrm>
          <a:prstGeom prst="rect">
            <a:avLst/>
          </a:prstGeom>
          <a:noFill/>
          <a:ln w="9360">
            <a:solidFill>
              <a:srgbClr val="9D251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34" name="Line 9"/>
          <p:cNvSpPr>
            <a:spLocks noChangeShapeType="1"/>
          </p:cNvSpPr>
          <p:nvPr/>
        </p:nvSpPr>
        <p:spPr bwMode="auto">
          <a:xfrm>
            <a:off x="152400" y="1276350"/>
            <a:ext cx="8832850" cy="1588"/>
          </a:xfrm>
          <a:prstGeom prst="line">
            <a:avLst/>
          </a:prstGeom>
          <a:noFill/>
          <a:ln w="9360">
            <a:solidFill>
              <a:srgbClr val="9D2512"/>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35" name="Oval 10"/>
          <p:cNvSpPr>
            <a:spLocks noChangeArrowheads="1"/>
          </p:cNvSpPr>
          <p:nvPr/>
        </p:nvSpPr>
        <p:spPr bwMode="auto">
          <a:xfrm>
            <a:off x="4267200" y="955675"/>
            <a:ext cx="609600" cy="609600"/>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36" name="Oval 11"/>
          <p:cNvSpPr>
            <a:spLocks noChangeArrowheads="1"/>
          </p:cNvSpPr>
          <p:nvPr/>
        </p:nvSpPr>
        <p:spPr bwMode="auto">
          <a:xfrm>
            <a:off x="4362450" y="1050925"/>
            <a:ext cx="419100" cy="420688"/>
          </a:xfrm>
          <a:prstGeom prst="ellipse">
            <a:avLst/>
          </a:prstGeom>
          <a:solidFill>
            <a:srgbClr val="FFFFFF"/>
          </a:solidFill>
          <a:ln w="50760">
            <a:solidFill>
              <a:srgbClr val="9D251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 name="Rectangle 12"/>
          <p:cNvSpPr>
            <a:spLocks noGrp="1" noChangeArrowheads="1"/>
          </p:cNvSpPr>
          <p:nvPr>
            <p:ph type="sldNum"/>
          </p:nvPr>
        </p:nvSpPr>
        <p:spPr bwMode="auto">
          <a:xfrm>
            <a:off x="4343400" y="1039813"/>
            <a:ext cx="455613" cy="439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ea typeface="+mn-ea"/>
                <a:cs typeface="Arial" charset="0"/>
              </a:defRPr>
            </a:lvl1pPr>
          </a:lstStyle>
          <a:p>
            <a:pPr>
              <a:defRPr/>
            </a:pPr>
            <a:fld id="{AD294E4F-B607-4162-B920-F11262E687E8}" type="slidenum">
              <a:rPr lang="en-US"/>
              <a:pPr>
                <a:defRPr/>
              </a:pPr>
              <a:t>‹#›</a:t>
            </a:fld>
            <a:endParaRPr lang="en-US"/>
          </a:p>
        </p:txBody>
      </p:sp>
      <p:sp>
        <p:nvSpPr>
          <p:cNvPr id="1038" name="Rectangle 13"/>
          <p:cNvSpPr>
            <a:spLocks noGrp="1" noChangeArrowheads="1"/>
          </p:cNvSpPr>
          <p:nvPr>
            <p:ph type="title"/>
          </p:nvPr>
        </p:nvSpPr>
        <p:spPr bwMode="auto">
          <a:xfrm>
            <a:off x="301625" y="228600"/>
            <a:ext cx="8532813"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smtClean="0"/>
              <a:t>Click to edit the title text format</a:t>
            </a:r>
          </a:p>
        </p:txBody>
      </p:sp>
      <p:sp>
        <p:nvSpPr>
          <p:cNvPr id="1039" name="Rectangle 14"/>
          <p:cNvSpPr>
            <a:spLocks noGrp="1" noChangeArrowheads="1"/>
          </p:cNvSpPr>
          <p:nvPr>
            <p:ph type="body" idx="1"/>
          </p:nvPr>
        </p:nvSpPr>
        <p:spPr bwMode="auto">
          <a:xfrm>
            <a:off x="301625" y="1524000"/>
            <a:ext cx="8532813" cy="459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2pPr>
      <a:lvl3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3pPr>
      <a:lvl4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4pPr>
      <a:lvl5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5pPr>
      <a:lvl6pPr marL="25146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6pPr>
      <a:lvl7pPr marL="29718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7pPr>
      <a:lvl8pPr marL="34290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8pPr>
      <a:lvl9pPr marL="38862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9pPr>
    </p:titleStyle>
    <p:bodyStyle>
      <a:lvl1pPr marL="342900" indent="-342900" algn="l" defTabSz="457200" rtl="0" eaLnBrk="0" fontAlgn="base" hangingPunct="0">
        <a:spcBef>
          <a:spcPts val="675"/>
        </a:spcBef>
        <a:spcAft>
          <a:spcPct val="0"/>
        </a:spcAft>
        <a:buClr>
          <a:srgbClr val="000000"/>
        </a:buClr>
        <a:buSzPct val="100000"/>
        <a:buFont typeface="Times New Roman" pitchFamily="16" charset="0"/>
        <a:defRPr sz="2700">
          <a:solidFill>
            <a:srgbClr val="000000"/>
          </a:solidFill>
          <a:latin typeface="+mn-lt"/>
          <a:ea typeface="+mn-ea"/>
          <a:cs typeface="+mn-cs"/>
        </a:defRPr>
      </a:lvl1pPr>
      <a:lvl2pPr marL="742950" indent="-285750" algn="l" defTabSz="457200" rtl="0" eaLnBrk="0" fontAlgn="base" hangingPunct="0">
        <a:spcBef>
          <a:spcPts val="550"/>
        </a:spcBef>
        <a:spcAft>
          <a:spcPct val="0"/>
        </a:spcAft>
        <a:buClr>
          <a:srgbClr val="000000"/>
        </a:buClr>
        <a:buSzPct val="100000"/>
        <a:buFont typeface="Times New Roman" pitchFamily="16" charset="0"/>
        <a:defRPr sz="2200">
          <a:solidFill>
            <a:srgbClr val="575F6D"/>
          </a:solidFill>
          <a:latin typeface="+mn-lt"/>
          <a:ea typeface="+mn-ea"/>
          <a:cs typeface="+mn-cs"/>
        </a:defRPr>
      </a:lvl2pPr>
      <a:lvl3pPr marL="11430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575F6D"/>
          </a:solidFill>
          <a:latin typeface="+mn-lt"/>
          <a:ea typeface="+mn-ea"/>
          <a:cs typeface="+mn-cs"/>
        </a:defRPr>
      </a:lvl4pPr>
      <a:lvl5pPr marL="20574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5pPr>
      <a:lvl6pPr marL="25146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6pPr>
      <a:lvl7pPr marL="29718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7pPr>
      <a:lvl8pPr marL="34290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8pPr>
      <a:lvl9pPr marL="38862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39D"/>
        </a:solidFill>
        <a:effectLst/>
      </p:bgPr>
    </p:bg>
    <p:spTree>
      <p:nvGrpSpPr>
        <p:cNvPr id="1" name=""/>
        <p:cNvGrpSpPr/>
        <p:nvPr/>
      </p:nvGrpSpPr>
      <p:grpSpPr>
        <a:xfrm>
          <a:off x="0" y="0"/>
          <a:ext cx="0" cy="0"/>
          <a:chOff x="0" y="0"/>
          <a:chExt cx="0" cy="0"/>
        </a:xfrm>
      </p:grpSpPr>
      <p:sp>
        <p:nvSpPr>
          <p:cNvPr id="2050" name="Rectangle 1"/>
          <p:cNvSpPr>
            <a:spLocks noChangeArrowheads="1"/>
          </p:cNvSpPr>
          <p:nvPr/>
        </p:nvSpPr>
        <p:spPr bwMode="auto">
          <a:xfrm>
            <a:off x="0" y="6705600"/>
            <a:ext cx="9144000" cy="1524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51" name="Rectangle 2"/>
          <p:cNvSpPr>
            <a:spLocks noChangeArrowheads="1"/>
          </p:cNvSpPr>
          <p:nvPr/>
        </p:nvSpPr>
        <p:spPr bwMode="auto">
          <a:xfrm>
            <a:off x="8991600" y="3175"/>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52" name="Rectangle 3"/>
          <p:cNvSpPr>
            <a:spLocks noChangeArrowheads="1"/>
          </p:cNvSpPr>
          <p:nvPr/>
        </p:nvSpPr>
        <p:spPr bwMode="auto">
          <a:xfrm>
            <a:off x="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53" name="Rectangle 4"/>
          <p:cNvSpPr>
            <a:spLocks noChangeArrowheads="1"/>
          </p:cNvSpPr>
          <p:nvPr/>
        </p:nvSpPr>
        <p:spPr bwMode="auto">
          <a:xfrm>
            <a:off x="0" y="0"/>
            <a:ext cx="9144000" cy="25146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54" name="Rectangle 5"/>
          <p:cNvSpPr>
            <a:spLocks noChangeArrowheads="1"/>
          </p:cNvSpPr>
          <p:nvPr/>
        </p:nvSpPr>
        <p:spPr bwMode="auto">
          <a:xfrm>
            <a:off x="146050" y="6391275"/>
            <a:ext cx="8832850" cy="309563"/>
          </a:xfrm>
          <a:prstGeom prst="rect">
            <a:avLst/>
          </a:prstGeom>
          <a:solidFill>
            <a:srgbClr val="B32C1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55" name="Line 6"/>
          <p:cNvSpPr>
            <a:spLocks noChangeShapeType="1"/>
          </p:cNvSpPr>
          <p:nvPr/>
        </p:nvSpPr>
        <p:spPr bwMode="auto">
          <a:xfrm>
            <a:off x="155575" y="2419350"/>
            <a:ext cx="8832850" cy="1588"/>
          </a:xfrm>
          <a:prstGeom prst="line">
            <a:avLst/>
          </a:prstGeom>
          <a:noFill/>
          <a:ln w="11520">
            <a:solidFill>
              <a:srgbClr val="9D2512"/>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6" name="Rectangle 7"/>
          <p:cNvSpPr>
            <a:spLocks noChangeArrowheads="1"/>
          </p:cNvSpPr>
          <p:nvPr/>
        </p:nvSpPr>
        <p:spPr bwMode="auto">
          <a:xfrm>
            <a:off x="152400" y="152400"/>
            <a:ext cx="8832850" cy="6546850"/>
          </a:xfrm>
          <a:prstGeom prst="rect">
            <a:avLst/>
          </a:prstGeom>
          <a:noFill/>
          <a:ln w="9360">
            <a:solidFill>
              <a:srgbClr val="9D251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57" name="Oval 8"/>
          <p:cNvSpPr>
            <a:spLocks noChangeArrowheads="1"/>
          </p:cNvSpPr>
          <p:nvPr/>
        </p:nvSpPr>
        <p:spPr bwMode="auto">
          <a:xfrm>
            <a:off x="4267200" y="2114550"/>
            <a:ext cx="609600" cy="609600"/>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58" name="Oval 9"/>
          <p:cNvSpPr>
            <a:spLocks noChangeArrowheads="1"/>
          </p:cNvSpPr>
          <p:nvPr/>
        </p:nvSpPr>
        <p:spPr bwMode="auto">
          <a:xfrm>
            <a:off x="4362450" y="2209800"/>
            <a:ext cx="419100" cy="420688"/>
          </a:xfrm>
          <a:prstGeom prst="ellipse">
            <a:avLst/>
          </a:prstGeom>
          <a:solidFill>
            <a:srgbClr val="FFFFFF"/>
          </a:solidFill>
          <a:ln w="50760">
            <a:solidFill>
              <a:srgbClr val="9D251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59" name="Rectangle 10"/>
          <p:cNvSpPr>
            <a:spLocks noGrp="1" noChangeArrowheads="1"/>
          </p:cNvSpPr>
          <p:nvPr>
            <p:ph type="title"/>
          </p:nvPr>
        </p:nvSpPr>
        <p:spPr bwMode="auto">
          <a:xfrm>
            <a:off x="301625" y="228600"/>
            <a:ext cx="8532813"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smtClean="0"/>
              <a:t>Click to edit the title text format</a:t>
            </a:r>
          </a:p>
        </p:txBody>
      </p:sp>
      <p:sp>
        <p:nvSpPr>
          <p:cNvPr id="2060" name="Rectangle 11"/>
          <p:cNvSpPr>
            <a:spLocks noGrp="1" noChangeArrowheads="1"/>
          </p:cNvSpPr>
          <p:nvPr>
            <p:ph type="body" idx="1"/>
          </p:nvPr>
        </p:nvSpPr>
        <p:spPr bwMode="auto">
          <a:xfrm>
            <a:off x="301625" y="1524000"/>
            <a:ext cx="8532813" cy="459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12"/>
          <p:cNvSpPr>
            <a:spLocks noGrp="1" noChangeArrowheads="1"/>
          </p:cNvSpPr>
          <p:nvPr>
            <p:ph type="dt"/>
          </p:nvPr>
        </p:nvSpPr>
        <p:spPr bwMode="auto">
          <a:xfrm>
            <a:off x="5791200" y="6405563"/>
            <a:ext cx="3043238"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r">
              <a:buClrTx/>
              <a:buFontTx/>
              <a:buNone/>
              <a:tabLst>
                <a:tab pos="723900" algn="l"/>
                <a:tab pos="1447800" algn="l"/>
                <a:tab pos="2171700" algn="l"/>
                <a:tab pos="2895600" algn="l"/>
              </a:tabLst>
              <a:defRPr sz="1400">
                <a:solidFill>
                  <a:srgbClr val="FFFFFF"/>
                </a:solidFill>
                <a:latin typeface="Times New Roman" pitchFamily="16" charset="0"/>
                <a:ea typeface="+mn-ea"/>
                <a:cs typeface="Arial" charset="0"/>
              </a:defRPr>
            </a:lvl1pPr>
          </a:lstStyle>
          <a:p>
            <a:pPr>
              <a:defRPr/>
            </a:pPr>
            <a:endParaRPr lang="en-US"/>
          </a:p>
        </p:txBody>
      </p:sp>
      <p:sp>
        <p:nvSpPr>
          <p:cNvPr id="2062" name="Text Box 13"/>
          <p:cNvSpPr txBox="1">
            <a:spLocks noChangeArrowheads="1"/>
          </p:cNvSpPr>
          <p:nvPr/>
        </p:nvSpPr>
        <p:spPr bwMode="auto">
          <a:xfrm>
            <a:off x="304800" y="6410325"/>
            <a:ext cx="35814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 name="Rectangle 14"/>
          <p:cNvSpPr>
            <a:spLocks noGrp="1" noChangeArrowheads="1"/>
          </p:cNvSpPr>
          <p:nvPr>
            <p:ph type="sldNum"/>
          </p:nvPr>
        </p:nvSpPr>
        <p:spPr bwMode="auto">
          <a:xfrm>
            <a:off x="4343400" y="2198688"/>
            <a:ext cx="455613" cy="439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ctr">
              <a:buClrTx/>
              <a:buFontTx/>
              <a:buNone/>
              <a:defRPr sz="1600">
                <a:solidFill>
                  <a:srgbClr val="9D2512"/>
                </a:solidFill>
                <a:latin typeface="Times New Roman" pitchFamily="16" charset="0"/>
                <a:ea typeface="+mn-ea"/>
                <a:cs typeface="Arial" charset="0"/>
              </a:defRPr>
            </a:lvl1pPr>
          </a:lstStyle>
          <a:p>
            <a:pPr>
              <a:defRPr/>
            </a:pPr>
            <a:fld id="{02A02C15-31D2-4B32-92DB-738252D11F9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2pPr>
      <a:lvl3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3pPr>
      <a:lvl4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4pPr>
      <a:lvl5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5pPr>
      <a:lvl6pPr marL="25146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6pPr>
      <a:lvl7pPr marL="29718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7pPr>
      <a:lvl8pPr marL="34290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8pPr>
      <a:lvl9pPr marL="38862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9pPr>
    </p:titleStyle>
    <p:bodyStyle>
      <a:lvl1pPr marL="342900" indent="-342900" algn="l" defTabSz="457200" rtl="0" eaLnBrk="0" fontAlgn="base" hangingPunct="0">
        <a:spcBef>
          <a:spcPts val="675"/>
        </a:spcBef>
        <a:spcAft>
          <a:spcPct val="0"/>
        </a:spcAft>
        <a:buClr>
          <a:srgbClr val="000000"/>
        </a:buClr>
        <a:buSzPct val="100000"/>
        <a:buFont typeface="Times New Roman" pitchFamily="16" charset="0"/>
        <a:defRPr sz="2700">
          <a:solidFill>
            <a:srgbClr val="000000"/>
          </a:solidFill>
          <a:latin typeface="+mn-lt"/>
          <a:ea typeface="+mn-ea"/>
          <a:cs typeface="+mn-cs"/>
        </a:defRPr>
      </a:lvl1pPr>
      <a:lvl2pPr marL="742950" indent="-285750" algn="l" defTabSz="457200" rtl="0" eaLnBrk="0" fontAlgn="base" hangingPunct="0">
        <a:spcBef>
          <a:spcPts val="550"/>
        </a:spcBef>
        <a:spcAft>
          <a:spcPct val="0"/>
        </a:spcAft>
        <a:buClr>
          <a:srgbClr val="000000"/>
        </a:buClr>
        <a:buSzPct val="100000"/>
        <a:buFont typeface="Times New Roman" pitchFamily="16" charset="0"/>
        <a:defRPr sz="2200">
          <a:solidFill>
            <a:srgbClr val="575F6D"/>
          </a:solidFill>
          <a:latin typeface="+mn-lt"/>
          <a:ea typeface="+mn-ea"/>
          <a:cs typeface="+mn-cs"/>
        </a:defRPr>
      </a:lvl2pPr>
      <a:lvl3pPr marL="11430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575F6D"/>
          </a:solidFill>
          <a:latin typeface="+mn-lt"/>
          <a:ea typeface="+mn-ea"/>
          <a:cs typeface="+mn-cs"/>
        </a:defRPr>
      </a:lvl4pPr>
      <a:lvl5pPr marL="20574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5pPr>
      <a:lvl6pPr marL="25146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6pPr>
      <a:lvl7pPr marL="29718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7pPr>
      <a:lvl8pPr marL="34290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8pPr>
      <a:lvl9pPr marL="38862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39D"/>
        </a:solidFill>
        <a:effectLst/>
      </p:bgPr>
    </p:bg>
    <p:spTree>
      <p:nvGrpSpPr>
        <p:cNvPr id="1" name=""/>
        <p:cNvGrpSpPr/>
        <p:nvPr/>
      </p:nvGrpSpPr>
      <p:grpSpPr>
        <a:xfrm>
          <a:off x="0" y="0"/>
          <a:ext cx="0" cy="0"/>
          <a:chOff x="0" y="0"/>
          <a:chExt cx="0" cy="0"/>
        </a:xfrm>
      </p:grpSpPr>
      <p:sp>
        <p:nvSpPr>
          <p:cNvPr id="3074" name="Rectangle 1"/>
          <p:cNvSpPr>
            <a:spLocks noChangeArrowheads="1"/>
          </p:cNvSpPr>
          <p:nvPr/>
        </p:nvSpPr>
        <p:spPr bwMode="auto">
          <a:xfrm>
            <a:off x="0" y="6705600"/>
            <a:ext cx="9144000" cy="1524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75" name="Rectangle 2"/>
          <p:cNvSpPr>
            <a:spLocks noChangeArrowheads="1"/>
          </p:cNvSpPr>
          <p:nvPr/>
        </p:nvSpPr>
        <p:spPr bwMode="auto">
          <a:xfrm>
            <a:off x="0" y="0"/>
            <a:ext cx="9144000" cy="1393825"/>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76" name="Rectangle 3"/>
          <p:cNvSpPr>
            <a:spLocks noChangeArrowheads="1"/>
          </p:cNvSpPr>
          <p:nvPr/>
        </p:nvSpPr>
        <p:spPr bwMode="auto">
          <a:xfrm>
            <a:off x="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77" name="Rectangle 4"/>
          <p:cNvSpPr>
            <a:spLocks noChangeArrowheads="1"/>
          </p:cNvSpPr>
          <p:nvPr/>
        </p:nvSpPr>
        <p:spPr bwMode="auto">
          <a:xfrm>
            <a:off x="899160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78" name="Rectangle 5"/>
          <p:cNvSpPr>
            <a:spLocks noChangeArrowheads="1"/>
          </p:cNvSpPr>
          <p:nvPr/>
        </p:nvSpPr>
        <p:spPr bwMode="auto">
          <a:xfrm>
            <a:off x="149225" y="6388100"/>
            <a:ext cx="8832850" cy="309563"/>
          </a:xfrm>
          <a:prstGeom prst="rect">
            <a:avLst/>
          </a:prstGeom>
          <a:solidFill>
            <a:srgbClr val="B32C1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79" name="Rectangle 6"/>
          <p:cNvSpPr>
            <a:spLocks noChangeArrowheads="1"/>
          </p:cNvSpPr>
          <p:nvPr/>
        </p:nvSpPr>
        <p:spPr bwMode="auto">
          <a:xfrm>
            <a:off x="152400" y="155575"/>
            <a:ext cx="8832850" cy="6546850"/>
          </a:xfrm>
          <a:prstGeom prst="rect">
            <a:avLst/>
          </a:prstGeom>
          <a:noFill/>
          <a:ln w="9360">
            <a:solidFill>
              <a:srgbClr val="9D251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80" name="Line 7"/>
          <p:cNvSpPr>
            <a:spLocks noChangeShapeType="1"/>
          </p:cNvSpPr>
          <p:nvPr/>
        </p:nvSpPr>
        <p:spPr bwMode="auto">
          <a:xfrm>
            <a:off x="152400" y="1276350"/>
            <a:ext cx="8832850" cy="1588"/>
          </a:xfrm>
          <a:prstGeom prst="line">
            <a:avLst/>
          </a:prstGeom>
          <a:noFill/>
          <a:ln w="9360">
            <a:solidFill>
              <a:srgbClr val="9D2512"/>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081" name="Oval 8"/>
          <p:cNvSpPr>
            <a:spLocks noChangeArrowheads="1"/>
          </p:cNvSpPr>
          <p:nvPr/>
        </p:nvSpPr>
        <p:spPr bwMode="auto">
          <a:xfrm>
            <a:off x="4267200" y="955675"/>
            <a:ext cx="609600" cy="609600"/>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82" name="Oval 9"/>
          <p:cNvSpPr>
            <a:spLocks noChangeArrowheads="1"/>
          </p:cNvSpPr>
          <p:nvPr/>
        </p:nvSpPr>
        <p:spPr bwMode="auto">
          <a:xfrm>
            <a:off x="4362450" y="1050925"/>
            <a:ext cx="419100" cy="420688"/>
          </a:xfrm>
          <a:prstGeom prst="ellipse">
            <a:avLst/>
          </a:prstGeom>
          <a:solidFill>
            <a:srgbClr val="FFFFFF"/>
          </a:solidFill>
          <a:ln w="50760">
            <a:solidFill>
              <a:srgbClr val="9D251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83" name="Rectangle 10"/>
          <p:cNvSpPr>
            <a:spLocks noGrp="1" noChangeArrowheads="1"/>
          </p:cNvSpPr>
          <p:nvPr>
            <p:ph type="title"/>
          </p:nvPr>
        </p:nvSpPr>
        <p:spPr bwMode="auto">
          <a:xfrm>
            <a:off x="301625" y="228600"/>
            <a:ext cx="8532813"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smtClean="0"/>
              <a:t>Click to edit the title text format</a:t>
            </a:r>
          </a:p>
        </p:txBody>
      </p:sp>
      <p:sp>
        <p:nvSpPr>
          <p:cNvPr id="3084" name="Rectangle 11"/>
          <p:cNvSpPr>
            <a:spLocks noGrp="1" noChangeArrowheads="1"/>
          </p:cNvSpPr>
          <p:nvPr>
            <p:ph type="body" idx="1"/>
          </p:nvPr>
        </p:nvSpPr>
        <p:spPr bwMode="auto">
          <a:xfrm>
            <a:off x="301625" y="1524000"/>
            <a:ext cx="8532813" cy="459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12"/>
          <p:cNvSpPr>
            <a:spLocks noGrp="1" noChangeArrowheads="1"/>
          </p:cNvSpPr>
          <p:nvPr>
            <p:ph type="dt"/>
          </p:nvPr>
        </p:nvSpPr>
        <p:spPr bwMode="auto">
          <a:xfrm>
            <a:off x="5791200" y="6405563"/>
            <a:ext cx="3043238"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r">
              <a:buClrTx/>
              <a:buFontTx/>
              <a:buNone/>
              <a:tabLst>
                <a:tab pos="723900" algn="l"/>
                <a:tab pos="1447800" algn="l"/>
                <a:tab pos="2171700" algn="l"/>
                <a:tab pos="2895600" algn="l"/>
              </a:tabLst>
              <a:defRPr sz="1400">
                <a:solidFill>
                  <a:srgbClr val="FFFFFF"/>
                </a:solidFill>
                <a:latin typeface="Times New Roman" pitchFamily="16" charset="0"/>
                <a:ea typeface="+mn-ea"/>
                <a:cs typeface="Arial" charset="0"/>
              </a:defRPr>
            </a:lvl1pPr>
          </a:lstStyle>
          <a:p>
            <a:pPr>
              <a:defRPr/>
            </a:pPr>
            <a:endParaRPr lang="en-US"/>
          </a:p>
        </p:txBody>
      </p:sp>
      <p:sp>
        <p:nvSpPr>
          <p:cNvPr id="3086" name="Text Box 13"/>
          <p:cNvSpPr txBox="1">
            <a:spLocks noChangeArrowheads="1"/>
          </p:cNvSpPr>
          <p:nvPr/>
        </p:nvSpPr>
        <p:spPr bwMode="auto">
          <a:xfrm>
            <a:off x="304800" y="6410325"/>
            <a:ext cx="35814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 name="Rectangle 14"/>
          <p:cNvSpPr>
            <a:spLocks noGrp="1" noChangeArrowheads="1"/>
          </p:cNvSpPr>
          <p:nvPr>
            <p:ph type="sldNum"/>
          </p:nvPr>
        </p:nvSpPr>
        <p:spPr bwMode="auto">
          <a:xfrm>
            <a:off x="4362450" y="1027113"/>
            <a:ext cx="455613" cy="439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ctr">
              <a:buClrTx/>
              <a:buFontTx/>
              <a:buNone/>
              <a:defRPr sz="1600">
                <a:solidFill>
                  <a:srgbClr val="9D2512"/>
                </a:solidFill>
                <a:latin typeface="Times New Roman" pitchFamily="16" charset="0"/>
                <a:ea typeface="+mn-ea"/>
                <a:cs typeface="Arial" charset="0"/>
              </a:defRPr>
            </a:lvl1pPr>
          </a:lstStyle>
          <a:p>
            <a:pPr>
              <a:defRPr/>
            </a:pPr>
            <a:fld id="{0AFA4515-F872-4B17-9ADE-88B5080C657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2pPr>
      <a:lvl3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3pPr>
      <a:lvl4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4pPr>
      <a:lvl5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5pPr>
      <a:lvl6pPr marL="25146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6pPr>
      <a:lvl7pPr marL="29718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7pPr>
      <a:lvl8pPr marL="34290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8pPr>
      <a:lvl9pPr marL="38862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9pPr>
    </p:titleStyle>
    <p:bodyStyle>
      <a:lvl1pPr marL="342900" indent="-342900" algn="l" defTabSz="457200" rtl="0" eaLnBrk="0" fontAlgn="base" hangingPunct="0">
        <a:spcBef>
          <a:spcPts val="675"/>
        </a:spcBef>
        <a:spcAft>
          <a:spcPct val="0"/>
        </a:spcAft>
        <a:buClr>
          <a:srgbClr val="000000"/>
        </a:buClr>
        <a:buSzPct val="100000"/>
        <a:buFont typeface="Times New Roman" pitchFamily="16" charset="0"/>
        <a:defRPr sz="2700">
          <a:solidFill>
            <a:srgbClr val="000000"/>
          </a:solidFill>
          <a:latin typeface="+mn-lt"/>
          <a:ea typeface="+mn-ea"/>
          <a:cs typeface="+mn-cs"/>
        </a:defRPr>
      </a:lvl1pPr>
      <a:lvl2pPr marL="742950" indent="-285750" algn="l" defTabSz="457200" rtl="0" eaLnBrk="0" fontAlgn="base" hangingPunct="0">
        <a:spcBef>
          <a:spcPts val="550"/>
        </a:spcBef>
        <a:spcAft>
          <a:spcPct val="0"/>
        </a:spcAft>
        <a:buClr>
          <a:srgbClr val="000000"/>
        </a:buClr>
        <a:buSzPct val="100000"/>
        <a:buFont typeface="Times New Roman" pitchFamily="16" charset="0"/>
        <a:defRPr sz="2200">
          <a:solidFill>
            <a:srgbClr val="575F6D"/>
          </a:solidFill>
          <a:latin typeface="+mn-lt"/>
          <a:ea typeface="+mn-ea"/>
          <a:cs typeface="+mn-cs"/>
        </a:defRPr>
      </a:lvl2pPr>
      <a:lvl3pPr marL="11430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575F6D"/>
          </a:solidFill>
          <a:latin typeface="+mn-lt"/>
          <a:ea typeface="+mn-ea"/>
          <a:cs typeface="+mn-cs"/>
        </a:defRPr>
      </a:lvl4pPr>
      <a:lvl5pPr marL="20574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5pPr>
      <a:lvl6pPr marL="25146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6pPr>
      <a:lvl7pPr marL="29718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7pPr>
      <a:lvl8pPr marL="34290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8pPr>
      <a:lvl9pPr marL="38862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1"/>
          <p:cNvSpPr>
            <a:spLocks noChangeArrowheads="1"/>
          </p:cNvSpPr>
          <p:nvPr/>
        </p:nvSpPr>
        <p:spPr bwMode="auto">
          <a:xfrm>
            <a:off x="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099" name="Rectangle 2"/>
          <p:cNvSpPr>
            <a:spLocks noChangeArrowheads="1"/>
          </p:cNvSpPr>
          <p:nvPr/>
        </p:nvSpPr>
        <p:spPr bwMode="auto">
          <a:xfrm>
            <a:off x="0" y="6705600"/>
            <a:ext cx="9144000" cy="1524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100" name="Rectangle 3"/>
          <p:cNvSpPr>
            <a:spLocks noChangeArrowheads="1"/>
          </p:cNvSpPr>
          <p:nvPr/>
        </p:nvSpPr>
        <p:spPr bwMode="auto">
          <a:xfrm>
            <a:off x="0" y="0"/>
            <a:ext cx="9144000" cy="1524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101" name="Rectangle 4"/>
          <p:cNvSpPr>
            <a:spLocks noChangeArrowheads="1"/>
          </p:cNvSpPr>
          <p:nvPr/>
        </p:nvSpPr>
        <p:spPr bwMode="auto">
          <a:xfrm>
            <a:off x="8991600" y="1905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102" name="Rectangle 5"/>
          <p:cNvSpPr>
            <a:spLocks noChangeArrowheads="1"/>
          </p:cNvSpPr>
          <p:nvPr/>
        </p:nvSpPr>
        <p:spPr bwMode="auto">
          <a:xfrm>
            <a:off x="152400" y="2286000"/>
            <a:ext cx="8832850" cy="3048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103" name="Rectangle 6"/>
          <p:cNvSpPr>
            <a:spLocks noChangeArrowheads="1"/>
          </p:cNvSpPr>
          <p:nvPr/>
        </p:nvSpPr>
        <p:spPr bwMode="auto">
          <a:xfrm>
            <a:off x="155575" y="142875"/>
            <a:ext cx="8832850" cy="2139950"/>
          </a:xfrm>
          <a:prstGeom prst="rect">
            <a:avLst/>
          </a:prstGeom>
          <a:solidFill>
            <a:srgbClr val="FE8637"/>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104" name="Rectangle 7"/>
          <p:cNvSpPr>
            <a:spLocks noChangeArrowheads="1"/>
          </p:cNvSpPr>
          <p:nvPr/>
        </p:nvSpPr>
        <p:spPr bwMode="auto">
          <a:xfrm>
            <a:off x="146050" y="6391275"/>
            <a:ext cx="8832850" cy="309563"/>
          </a:xfrm>
          <a:prstGeom prst="rect">
            <a:avLst/>
          </a:prstGeom>
          <a:solidFill>
            <a:srgbClr val="B32C1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105" name="Rectangle 8"/>
          <p:cNvSpPr>
            <a:spLocks noChangeArrowheads="1"/>
          </p:cNvSpPr>
          <p:nvPr/>
        </p:nvSpPr>
        <p:spPr bwMode="auto">
          <a:xfrm>
            <a:off x="152400" y="152400"/>
            <a:ext cx="8832850" cy="6546850"/>
          </a:xfrm>
          <a:prstGeom prst="rect">
            <a:avLst/>
          </a:prstGeom>
          <a:noFill/>
          <a:ln w="9360">
            <a:solidFill>
              <a:srgbClr val="9D251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106" name="Line 9"/>
          <p:cNvSpPr>
            <a:spLocks noChangeShapeType="1"/>
          </p:cNvSpPr>
          <p:nvPr/>
        </p:nvSpPr>
        <p:spPr bwMode="auto">
          <a:xfrm>
            <a:off x="152400" y="2438400"/>
            <a:ext cx="8832850" cy="1588"/>
          </a:xfrm>
          <a:prstGeom prst="line">
            <a:avLst/>
          </a:prstGeom>
          <a:noFill/>
          <a:ln w="11520">
            <a:solidFill>
              <a:srgbClr val="9D2512"/>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107" name="Oval 10"/>
          <p:cNvSpPr>
            <a:spLocks noChangeArrowheads="1"/>
          </p:cNvSpPr>
          <p:nvPr/>
        </p:nvSpPr>
        <p:spPr bwMode="auto">
          <a:xfrm>
            <a:off x="4267200" y="2114550"/>
            <a:ext cx="609600" cy="609600"/>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108" name="Oval 11"/>
          <p:cNvSpPr>
            <a:spLocks noChangeArrowheads="1"/>
          </p:cNvSpPr>
          <p:nvPr/>
        </p:nvSpPr>
        <p:spPr bwMode="auto">
          <a:xfrm>
            <a:off x="4362450" y="2209800"/>
            <a:ext cx="419100" cy="420688"/>
          </a:xfrm>
          <a:prstGeom prst="ellipse">
            <a:avLst/>
          </a:prstGeom>
          <a:solidFill>
            <a:srgbClr val="FFFFFF"/>
          </a:solidFill>
          <a:ln w="50760">
            <a:solidFill>
              <a:srgbClr val="9D251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109" name="Rectangle 12"/>
          <p:cNvSpPr>
            <a:spLocks noGrp="1" noChangeArrowheads="1"/>
          </p:cNvSpPr>
          <p:nvPr>
            <p:ph type="title"/>
          </p:nvPr>
        </p:nvSpPr>
        <p:spPr bwMode="auto">
          <a:xfrm>
            <a:off x="301625" y="228600"/>
            <a:ext cx="8532813"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smtClean="0"/>
              <a:t>Click to edit the title text format</a:t>
            </a:r>
          </a:p>
        </p:txBody>
      </p:sp>
      <p:sp>
        <p:nvSpPr>
          <p:cNvPr id="4110" name="Rectangle 13"/>
          <p:cNvSpPr>
            <a:spLocks noGrp="1" noChangeArrowheads="1"/>
          </p:cNvSpPr>
          <p:nvPr>
            <p:ph type="body" idx="1"/>
          </p:nvPr>
        </p:nvSpPr>
        <p:spPr bwMode="auto">
          <a:xfrm>
            <a:off x="301625" y="1524000"/>
            <a:ext cx="8532813" cy="459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4111" name="Text Box 14"/>
          <p:cNvSpPr txBox="1">
            <a:spLocks noChangeArrowheads="1"/>
          </p:cNvSpPr>
          <p:nvPr/>
        </p:nvSpPr>
        <p:spPr bwMode="auto">
          <a:xfrm>
            <a:off x="304800" y="6410325"/>
            <a:ext cx="35814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 name="Rectangle 15"/>
          <p:cNvSpPr>
            <a:spLocks noGrp="1" noChangeArrowheads="1"/>
          </p:cNvSpPr>
          <p:nvPr>
            <p:ph type="dt"/>
          </p:nvPr>
        </p:nvSpPr>
        <p:spPr bwMode="auto">
          <a:xfrm>
            <a:off x="5791200" y="6405563"/>
            <a:ext cx="3043238"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r">
              <a:buClrTx/>
              <a:buFontTx/>
              <a:buNone/>
              <a:tabLst>
                <a:tab pos="723900" algn="l"/>
                <a:tab pos="1447800" algn="l"/>
                <a:tab pos="2171700" algn="l"/>
                <a:tab pos="2895600" algn="l"/>
              </a:tabLst>
              <a:defRPr sz="1400">
                <a:solidFill>
                  <a:srgbClr val="FFFFFF"/>
                </a:solidFill>
                <a:latin typeface="Times New Roman" pitchFamily="16" charset="0"/>
                <a:ea typeface="+mn-ea"/>
                <a:cs typeface="Arial" charset="0"/>
              </a:defRPr>
            </a:lvl1pPr>
          </a:lstStyle>
          <a:p>
            <a:pPr>
              <a:defRPr/>
            </a:pPr>
            <a:endParaRPr lang="en-US"/>
          </a:p>
        </p:txBody>
      </p:sp>
      <p:sp>
        <p:nvSpPr>
          <p:cNvPr id="4112" name="Rectangle 16"/>
          <p:cNvSpPr>
            <a:spLocks noGrp="1" noChangeArrowheads="1"/>
          </p:cNvSpPr>
          <p:nvPr>
            <p:ph type="sldNum"/>
          </p:nvPr>
        </p:nvSpPr>
        <p:spPr bwMode="auto">
          <a:xfrm>
            <a:off x="4343400" y="2198688"/>
            <a:ext cx="455613" cy="439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ctr">
              <a:buClrTx/>
              <a:buFontTx/>
              <a:buNone/>
              <a:defRPr sz="1600">
                <a:solidFill>
                  <a:srgbClr val="9D2512"/>
                </a:solidFill>
                <a:latin typeface="Times New Roman" pitchFamily="16" charset="0"/>
                <a:ea typeface="+mn-ea"/>
                <a:cs typeface="Arial" charset="0"/>
              </a:defRPr>
            </a:lvl1pPr>
          </a:lstStyle>
          <a:p>
            <a:pPr>
              <a:defRPr/>
            </a:pPr>
            <a:fld id="{E5BD598F-EA6A-49B2-A0FD-8ED23458F3B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2pPr>
      <a:lvl3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3pPr>
      <a:lvl4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4pPr>
      <a:lvl5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5pPr>
      <a:lvl6pPr marL="25146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6pPr>
      <a:lvl7pPr marL="29718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7pPr>
      <a:lvl8pPr marL="34290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8pPr>
      <a:lvl9pPr marL="38862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9pPr>
    </p:titleStyle>
    <p:bodyStyle>
      <a:lvl1pPr marL="342900" indent="-342900" algn="l" defTabSz="457200" rtl="0" eaLnBrk="0" fontAlgn="base" hangingPunct="0">
        <a:spcBef>
          <a:spcPts val="675"/>
        </a:spcBef>
        <a:spcAft>
          <a:spcPct val="0"/>
        </a:spcAft>
        <a:buClr>
          <a:srgbClr val="000000"/>
        </a:buClr>
        <a:buSzPct val="100000"/>
        <a:buFont typeface="Times New Roman" pitchFamily="16" charset="0"/>
        <a:defRPr sz="2700">
          <a:solidFill>
            <a:srgbClr val="000000"/>
          </a:solidFill>
          <a:latin typeface="+mn-lt"/>
          <a:ea typeface="+mn-ea"/>
          <a:cs typeface="+mn-cs"/>
        </a:defRPr>
      </a:lvl1pPr>
      <a:lvl2pPr marL="742950" indent="-285750" algn="l" defTabSz="457200" rtl="0" eaLnBrk="0" fontAlgn="base" hangingPunct="0">
        <a:spcBef>
          <a:spcPts val="550"/>
        </a:spcBef>
        <a:spcAft>
          <a:spcPct val="0"/>
        </a:spcAft>
        <a:buClr>
          <a:srgbClr val="000000"/>
        </a:buClr>
        <a:buSzPct val="100000"/>
        <a:buFont typeface="Times New Roman" pitchFamily="16" charset="0"/>
        <a:defRPr sz="2200">
          <a:solidFill>
            <a:srgbClr val="575F6D"/>
          </a:solidFill>
          <a:latin typeface="+mn-lt"/>
          <a:ea typeface="+mn-ea"/>
          <a:cs typeface="+mn-cs"/>
        </a:defRPr>
      </a:lvl2pPr>
      <a:lvl3pPr marL="11430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575F6D"/>
          </a:solidFill>
          <a:latin typeface="+mn-lt"/>
          <a:ea typeface="+mn-ea"/>
          <a:cs typeface="+mn-cs"/>
        </a:defRPr>
      </a:lvl4pPr>
      <a:lvl5pPr marL="20574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5pPr>
      <a:lvl6pPr marL="25146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6pPr>
      <a:lvl7pPr marL="29718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7pPr>
      <a:lvl8pPr marL="34290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8pPr>
      <a:lvl9pPr marL="38862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39D"/>
        </a:solidFill>
        <a:effectLst/>
      </p:bgPr>
    </p:bg>
    <p:spTree>
      <p:nvGrpSpPr>
        <p:cNvPr id="1" name=""/>
        <p:cNvGrpSpPr/>
        <p:nvPr/>
      </p:nvGrpSpPr>
      <p:grpSpPr>
        <a:xfrm>
          <a:off x="0" y="0"/>
          <a:ext cx="0" cy="0"/>
          <a:chOff x="0" y="0"/>
          <a:chExt cx="0" cy="0"/>
        </a:xfrm>
      </p:grpSpPr>
      <p:sp>
        <p:nvSpPr>
          <p:cNvPr id="5122" name="Rectangle 1"/>
          <p:cNvSpPr>
            <a:spLocks noChangeArrowheads="1"/>
          </p:cNvSpPr>
          <p:nvPr/>
        </p:nvSpPr>
        <p:spPr bwMode="auto">
          <a:xfrm>
            <a:off x="0" y="6705600"/>
            <a:ext cx="9144000" cy="1524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123" name="Rectangle 2"/>
          <p:cNvSpPr>
            <a:spLocks noChangeArrowheads="1"/>
          </p:cNvSpPr>
          <p:nvPr/>
        </p:nvSpPr>
        <p:spPr bwMode="auto">
          <a:xfrm>
            <a:off x="0" y="0"/>
            <a:ext cx="9144000" cy="1393825"/>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124" name="Rectangle 3"/>
          <p:cNvSpPr>
            <a:spLocks noChangeArrowheads="1"/>
          </p:cNvSpPr>
          <p:nvPr/>
        </p:nvSpPr>
        <p:spPr bwMode="auto">
          <a:xfrm>
            <a:off x="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125" name="Rectangle 4"/>
          <p:cNvSpPr>
            <a:spLocks noChangeArrowheads="1"/>
          </p:cNvSpPr>
          <p:nvPr/>
        </p:nvSpPr>
        <p:spPr bwMode="auto">
          <a:xfrm>
            <a:off x="899160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126" name="Rectangle 5"/>
          <p:cNvSpPr>
            <a:spLocks noChangeArrowheads="1"/>
          </p:cNvSpPr>
          <p:nvPr/>
        </p:nvSpPr>
        <p:spPr bwMode="auto">
          <a:xfrm>
            <a:off x="149225" y="6388100"/>
            <a:ext cx="8832850" cy="309563"/>
          </a:xfrm>
          <a:prstGeom prst="rect">
            <a:avLst/>
          </a:prstGeom>
          <a:solidFill>
            <a:srgbClr val="B32C1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127" name="Rectangle 6"/>
          <p:cNvSpPr>
            <a:spLocks noChangeArrowheads="1"/>
          </p:cNvSpPr>
          <p:nvPr/>
        </p:nvSpPr>
        <p:spPr bwMode="auto">
          <a:xfrm>
            <a:off x="152400" y="155575"/>
            <a:ext cx="8832850" cy="6546850"/>
          </a:xfrm>
          <a:prstGeom prst="rect">
            <a:avLst/>
          </a:prstGeom>
          <a:noFill/>
          <a:ln w="9360">
            <a:solidFill>
              <a:srgbClr val="9D251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128" name="Line 7"/>
          <p:cNvSpPr>
            <a:spLocks noChangeShapeType="1"/>
          </p:cNvSpPr>
          <p:nvPr/>
        </p:nvSpPr>
        <p:spPr bwMode="auto">
          <a:xfrm>
            <a:off x="152400" y="1276350"/>
            <a:ext cx="8832850" cy="1588"/>
          </a:xfrm>
          <a:prstGeom prst="line">
            <a:avLst/>
          </a:prstGeom>
          <a:noFill/>
          <a:ln w="9360">
            <a:solidFill>
              <a:srgbClr val="9D2512"/>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129" name="Oval 8"/>
          <p:cNvSpPr>
            <a:spLocks noChangeArrowheads="1"/>
          </p:cNvSpPr>
          <p:nvPr/>
        </p:nvSpPr>
        <p:spPr bwMode="auto">
          <a:xfrm>
            <a:off x="4267200" y="955675"/>
            <a:ext cx="609600" cy="609600"/>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130" name="Oval 9"/>
          <p:cNvSpPr>
            <a:spLocks noChangeArrowheads="1"/>
          </p:cNvSpPr>
          <p:nvPr/>
        </p:nvSpPr>
        <p:spPr bwMode="auto">
          <a:xfrm>
            <a:off x="4362450" y="1050925"/>
            <a:ext cx="419100" cy="420688"/>
          </a:xfrm>
          <a:prstGeom prst="ellipse">
            <a:avLst/>
          </a:prstGeom>
          <a:solidFill>
            <a:srgbClr val="FFFFFF"/>
          </a:solidFill>
          <a:ln w="50760">
            <a:solidFill>
              <a:srgbClr val="9D251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131" name="Line 10"/>
          <p:cNvSpPr>
            <a:spLocks noChangeShapeType="1"/>
          </p:cNvSpPr>
          <p:nvPr/>
        </p:nvSpPr>
        <p:spPr bwMode="auto">
          <a:xfrm flipV="1">
            <a:off x="4562475" y="1574800"/>
            <a:ext cx="9525" cy="4821238"/>
          </a:xfrm>
          <a:prstGeom prst="line">
            <a:avLst/>
          </a:prstGeom>
          <a:noFill/>
          <a:ln w="9360">
            <a:solidFill>
              <a:srgbClr val="575F6D"/>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132" name="Rectangle 11"/>
          <p:cNvSpPr>
            <a:spLocks noGrp="1" noChangeArrowheads="1"/>
          </p:cNvSpPr>
          <p:nvPr>
            <p:ph type="title"/>
          </p:nvPr>
        </p:nvSpPr>
        <p:spPr bwMode="auto">
          <a:xfrm>
            <a:off x="301625" y="228600"/>
            <a:ext cx="8532813"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smtClean="0"/>
              <a:t>Click to edit the title text format</a:t>
            </a:r>
          </a:p>
        </p:txBody>
      </p:sp>
      <p:sp>
        <p:nvSpPr>
          <p:cNvPr id="5133" name="Rectangle 12"/>
          <p:cNvSpPr>
            <a:spLocks noGrp="1" noChangeArrowheads="1"/>
          </p:cNvSpPr>
          <p:nvPr>
            <p:ph type="body" idx="1"/>
          </p:nvPr>
        </p:nvSpPr>
        <p:spPr bwMode="auto">
          <a:xfrm>
            <a:off x="301625" y="1524000"/>
            <a:ext cx="8532813" cy="459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13"/>
          <p:cNvSpPr>
            <a:spLocks noGrp="1" noChangeArrowheads="1"/>
          </p:cNvSpPr>
          <p:nvPr>
            <p:ph type="dt"/>
          </p:nvPr>
        </p:nvSpPr>
        <p:spPr bwMode="auto">
          <a:xfrm>
            <a:off x="5791200" y="6410325"/>
            <a:ext cx="3043238"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r">
              <a:buClrTx/>
              <a:buFontTx/>
              <a:buNone/>
              <a:tabLst>
                <a:tab pos="723900" algn="l"/>
                <a:tab pos="1447800" algn="l"/>
                <a:tab pos="2171700" algn="l"/>
                <a:tab pos="2895600" algn="l"/>
              </a:tabLst>
              <a:defRPr sz="1400">
                <a:solidFill>
                  <a:srgbClr val="FFFFFF"/>
                </a:solidFill>
                <a:latin typeface="Times New Roman" pitchFamily="16" charset="0"/>
                <a:ea typeface="+mn-ea"/>
                <a:cs typeface="Arial" charset="0"/>
              </a:defRPr>
            </a:lvl1pPr>
          </a:lstStyle>
          <a:p>
            <a:pPr>
              <a:defRPr/>
            </a:pPr>
            <a:endParaRPr lang="en-US"/>
          </a:p>
        </p:txBody>
      </p:sp>
      <p:sp>
        <p:nvSpPr>
          <p:cNvPr id="5135" name="Text Box 14"/>
          <p:cNvSpPr txBox="1">
            <a:spLocks noChangeArrowheads="1"/>
          </p:cNvSpPr>
          <p:nvPr/>
        </p:nvSpPr>
        <p:spPr bwMode="auto">
          <a:xfrm>
            <a:off x="304800" y="6410325"/>
            <a:ext cx="35814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 name="Rectangle 15"/>
          <p:cNvSpPr>
            <a:spLocks noGrp="1" noChangeArrowheads="1"/>
          </p:cNvSpPr>
          <p:nvPr>
            <p:ph type="sldNum"/>
          </p:nvPr>
        </p:nvSpPr>
        <p:spPr bwMode="auto">
          <a:xfrm>
            <a:off x="4343400" y="1039813"/>
            <a:ext cx="455613" cy="439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ctr">
              <a:buClrTx/>
              <a:buFontTx/>
              <a:buNone/>
              <a:defRPr sz="1600">
                <a:solidFill>
                  <a:srgbClr val="9D2512"/>
                </a:solidFill>
                <a:latin typeface="Times New Roman" pitchFamily="16" charset="0"/>
                <a:ea typeface="+mn-ea"/>
                <a:cs typeface="Arial" charset="0"/>
              </a:defRPr>
            </a:lvl1pPr>
          </a:lstStyle>
          <a:p>
            <a:pPr>
              <a:defRPr/>
            </a:pPr>
            <a:fld id="{04F8F904-81D9-4F46-8AFA-75316535BCE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2pPr>
      <a:lvl3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3pPr>
      <a:lvl4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4pPr>
      <a:lvl5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5pPr>
      <a:lvl6pPr marL="25146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6pPr>
      <a:lvl7pPr marL="29718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7pPr>
      <a:lvl8pPr marL="34290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8pPr>
      <a:lvl9pPr marL="38862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9pPr>
    </p:titleStyle>
    <p:bodyStyle>
      <a:lvl1pPr marL="342900" indent="-342900" algn="l" defTabSz="457200" rtl="0" eaLnBrk="0" fontAlgn="base" hangingPunct="0">
        <a:spcBef>
          <a:spcPts val="675"/>
        </a:spcBef>
        <a:spcAft>
          <a:spcPct val="0"/>
        </a:spcAft>
        <a:buClr>
          <a:srgbClr val="000000"/>
        </a:buClr>
        <a:buSzPct val="100000"/>
        <a:buFont typeface="Times New Roman" pitchFamily="16" charset="0"/>
        <a:defRPr sz="2700">
          <a:solidFill>
            <a:srgbClr val="000000"/>
          </a:solidFill>
          <a:latin typeface="+mn-lt"/>
          <a:ea typeface="+mn-ea"/>
          <a:cs typeface="+mn-cs"/>
        </a:defRPr>
      </a:lvl1pPr>
      <a:lvl2pPr marL="742950" indent="-285750" algn="l" defTabSz="457200" rtl="0" eaLnBrk="0" fontAlgn="base" hangingPunct="0">
        <a:spcBef>
          <a:spcPts val="550"/>
        </a:spcBef>
        <a:spcAft>
          <a:spcPct val="0"/>
        </a:spcAft>
        <a:buClr>
          <a:srgbClr val="000000"/>
        </a:buClr>
        <a:buSzPct val="100000"/>
        <a:buFont typeface="Times New Roman" pitchFamily="16" charset="0"/>
        <a:defRPr sz="2200">
          <a:solidFill>
            <a:srgbClr val="575F6D"/>
          </a:solidFill>
          <a:latin typeface="+mn-lt"/>
          <a:ea typeface="+mn-ea"/>
          <a:cs typeface="+mn-cs"/>
        </a:defRPr>
      </a:lvl2pPr>
      <a:lvl3pPr marL="11430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575F6D"/>
          </a:solidFill>
          <a:latin typeface="+mn-lt"/>
          <a:ea typeface="+mn-ea"/>
          <a:cs typeface="+mn-cs"/>
        </a:defRPr>
      </a:lvl4pPr>
      <a:lvl5pPr marL="20574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5pPr>
      <a:lvl6pPr marL="25146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6pPr>
      <a:lvl7pPr marL="29718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7pPr>
      <a:lvl8pPr marL="34290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8pPr>
      <a:lvl9pPr marL="38862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39D"/>
        </a:solidFill>
        <a:effectLst/>
      </p:bgPr>
    </p:bg>
    <p:spTree>
      <p:nvGrpSpPr>
        <p:cNvPr id="1" name=""/>
        <p:cNvGrpSpPr/>
        <p:nvPr/>
      </p:nvGrpSpPr>
      <p:grpSpPr>
        <a:xfrm>
          <a:off x="0" y="0"/>
          <a:ext cx="0" cy="0"/>
          <a:chOff x="0" y="0"/>
          <a:chExt cx="0" cy="0"/>
        </a:xfrm>
      </p:grpSpPr>
      <p:sp>
        <p:nvSpPr>
          <p:cNvPr id="6146" name="Line 1"/>
          <p:cNvSpPr>
            <a:spLocks noChangeShapeType="1"/>
          </p:cNvSpPr>
          <p:nvPr/>
        </p:nvSpPr>
        <p:spPr bwMode="auto">
          <a:xfrm flipV="1">
            <a:off x="4572000" y="2198688"/>
            <a:ext cx="1588" cy="4191000"/>
          </a:xfrm>
          <a:prstGeom prst="line">
            <a:avLst/>
          </a:prstGeom>
          <a:noFill/>
          <a:ln w="9360">
            <a:solidFill>
              <a:srgbClr val="575F6D"/>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47" name="Rectangle 2"/>
          <p:cNvSpPr>
            <a:spLocks noChangeArrowheads="1"/>
          </p:cNvSpPr>
          <p:nvPr/>
        </p:nvSpPr>
        <p:spPr bwMode="auto">
          <a:xfrm>
            <a:off x="0" y="0"/>
            <a:ext cx="9144000" cy="14478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48" name="Rectangle 3"/>
          <p:cNvSpPr>
            <a:spLocks noChangeArrowheads="1"/>
          </p:cNvSpPr>
          <p:nvPr/>
        </p:nvSpPr>
        <p:spPr bwMode="auto">
          <a:xfrm>
            <a:off x="0" y="6705600"/>
            <a:ext cx="9144000" cy="1524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49" name="Rectangle 4"/>
          <p:cNvSpPr>
            <a:spLocks noChangeArrowheads="1"/>
          </p:cNvSpPr>
          <p:nvPr/>
        </p:nvSpPr>
        <p:spPr bwMode="auto">
          <a:xfrm>
            <a:off x="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0" name="Rectangle 5"/>
          <p:cNvSpPr>
            <a:spLocks noChangeArrowheads="1"/>
          </p:cNvSpPr>
          <p:nvPr/>
        </p:nvSpPr>
        <p:spPr bwMode="auto">
          <a:xfrm>
            <a:off x="899160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1" name="Rectangle 6"/>
          <p:cNvSpPr>
            <a:spLocks noChangeArrowheads="1"/>
          </p:cNvSpPr>
          <p:nvPr/>
        </p:nvSpPr>
        <p:spPr bwMode="auto">
          <a:xfrm>
            <a:off x="152400" y="1371600"/>
            <a:ext cx="8832850" cy="914400"/>
          </a:xfrm>
          <a:prstGeom prst="rect">
            <a:avLst/>
          </a:prstGeom>
          <a:solidFill>
            <a:srgbClr val="FE8637"/>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2" name="Rectangle 7"/>
          <p:cNvSpPr>
            <a:spLocks noChangeArrowheads="1"/>
          </p:cNvSpPr>
          <p:nvPr/>
        </p:nvSpPr>
        <p:spPr bwMode="auto">
          <a:xfrm>
            <a:off x="146050" y="6391275"/>
            <a:ext cx="8832850" cy="311150"/>
          </a:xfrm>
          <a:prstGeom prst="rect">
            <a:avLst/>
          </a:prstGeom>
          <a:solidFill>
            <a:srgbClr val="B32C1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3" name="Line 8"/>
          <p:cNvSpPr>
            <a:spLocks noChangeShapeType="1"/>
          </p:cNvSpPr>
          <p:nvPr/>
        </p:nvSpPr>
        <p:spPr bwMode="auto">
          <a:xfrm>
            <a:off x="152400" y="1279525"/>
            <a:ext cx="8832850" cy="1588"/>
          </a:xfrm>
          <a:prstGeom prst="line">
            <a:avLst/>
          </a:prstGeom>
          <a:noFill/>
          <a:ln w="11520">
            <a:solidFill>
              <a:srgbClr val="9D2512"/>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54" name="Rectangle 9"/>
          <p:cNvSpPr>
            <a:spLocks noChangeArrowheads="1"/>
          </p:cNvSpPr>
          <p:nvPr/>
        </p:nvSpPr>
        <p:spPr bwMode="auto">
          <a:xfrm>
            <a:off x="152400" y="155575"/>
            <a:ext cx="8832850" cy="6546850"/>
          </a:xfrm>
          <a:prstGeom prst="rect">
            <a:avLst/>
          </a:prstGeom>
          <a:noFill/>
          <a:ln w="9360">
            <a:solidFill>
              <a:srgbClr val="9D251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5" name="Oval 10"/>
          <p:cNvSpPr>
            <a:spLocks noChangeArrowheads="1"/>
          </p:cNvSpPr>
          <p:nvPr/>
        </p:nvSpPr>
        <p:spPr bwMode="auto">
          <a:xfrm>
            <a:off x="4267200" y="955675"/>
            <a:ext cx="609600" cy="609600"/>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6" name="Oval 11"/>
          <p:cNvSpPr>
            <a:spLocks noChangeArrowheads="1"/>
          </p:cNvSpPr>
          <p:nvPr/>
        </p:nvSpPr>
        <p:spPr bwMode="auto">
          <a:xfrm>
            <a:off x="4362450" y="1050925"/>
            <a:ext cx="419100" cy="420688"/>
          </a:xfrm>
          <a:prstGeom prst="ellipse">
            <a:avLst/>
          </a:prstGeom>
          <a:solidFill>
            <a:srgbClr val="FFFFFF"/>
          </a:solidFill>
          <a:ln w="50760">
            <a:solidFill>
              <a:srgbClr val="9D251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57" name="Rectangle 12"/>
          <p:cNvSpPr>
            <a:spLocks noGrp="1" noChangeArrowheads="1"/>
          </p:cNvSpPr>
          <p:nvPr>
            <p:ph type="title"/>
          </p:nvPr>
        </p:nvSpPr>
        <p:spPr bwMode="auto">
          <a:xfrm>
            <a:off x="301625" y="228600"/>
            <a:ext cx="8532813"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smtClean="0"/>
              <a:t>Click to edit the title text format</a:t>
            </a:r>
          </a:p>
        </p:txBody>
      </p:sp>
      <p:sp>
        <p:nvSpPr>
          <p:cNvPr id="6158" name="Rectangle 13"/>
          <p:cNvSpPr>
            <a:spLocks noGrp="1" noChangeArrowheads="1"/>
          </p:cNvSpPr>
          <p:nvPr>
            <p:ph type="body" idx="1"/>
          </p:nvPr>
        </p:nvSpPr>
        <p:spPr bwMode="auto">
          <a:xfrm>
            <a:off x="301625" y="1524000"/>
            <a:ext cx="8532813" cy="459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14"/>
          <p:cNvSpPr>
            <a:spLocks noGrp="1" noChangeArrowheads="1"/>
          </p:cNvSpPr>
          <p:nvPr>
            <p:ph type="dt"/>
          </p:nvPr>
        </p:nvSpPr>
        <p:spPr bwMode="auto">
          <a:xfrm>
            <a:off x="5791200" y="6405563"/>
            <a:ext cx="3043238"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r">
              <a:buClrTx/>
              <a:buFontTx/>
              <a:buNone/>
              <a:tabLst>
                <a:tab pos="723900" algn="l"/>
                <a:tab pos="1447800" algn="l"/>
                <a:tab pos="2171700" algn="l"/>
                <a:tab pos="2895600" algn="l"/>
              </a:tabLst>
              <a:defRPr sz="1400">
                <a:solidFill>
                  <a:srgbClr val="FFFFFF"/>
                </a:solidFill>
                <a:latin typeface="Times New Roman" pitchFamily="16" charset="0"/>
                <a:ea typeface="+mn-ea"/>
                <a:cs typeface="Arial" charset="0"/>
              </a:defRPr>
            </a:lvl1pPr>
          </a:lstStyle>
          <a:p>
            <a:pPr>
              <a:defRPr/>
            </a:pPr>
            <a:endParaRPr lang="en-US"/>
          </a:p>
        </p:txBody>
      </p:sp>
      <p:sp>
        <p:nvSpPr>
          <p:cNvPr id="6160" name="Text Box 15"/>
          <p:cNvSpPr txBox="1">
            <a:spLocks noChangeArrowheads="1"/>
          </p:cNvSpPr>
          <p:nvPr/>
        </p:nvSpPr>
        <p:spPr bwMode="auto">
          <a:xfrm>
            <a:off x="304800" y="6410325"/>
            <a:ext cx="35814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 name="Rectangle 16"/>
          <p:cNvSpPr>
            <a:spLocks noGrp="1" noChangeArrowheads="1"/>
          </p:cNvSpPr>
          <p:nvPr>
            <p:ph type="sldNum"/>
          </p:nvPr>
        </p:nvSpPr>
        <p:spPr bwMode="auto">
          <a:xfrm>
            <a:off x="4343400" y="1042988"/>
            <a:ext cx="455613" cy="439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ctr">
              <a:buClrTx/>
              <a:buFontTx/>
              <a:buNone/>
              <a:defRPr sz="1600">
                <a:solidFill>
                  <a:srgbClr val="9D2512"/>
                </a:solidFill>
                <a:latin typeface="Times New Roman" pitchFamily="16" charset="0"/>
                <a:ea typeface="+mn-ea"/>
                <a:cs typeface="Arial" charset="0"/>
              </a:defRPr>
            </a:lvl1pPr>
          </a:lstStyle>
          <a:p>
            <a:pPr>
              <a:defRPr/>
            </a:pPr>
            <a:fld id="{8C1FB9DC-5BC8-4FB3-81C3-CAF39B8FE12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2pPr>
      <a:lvl3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3pPr>
      <a:lvl4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4pPr>
      <a:lvl5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5pPr>
      <a:lvl6pPr marL="25146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6pPr>
      <a:lvl7pPr marL="29718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7pPr>
      <a:lvl8pPr marL="34290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8pPr>
      <a:lvl9pPr marL="38862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9pPr>
    </p:titleStyle>
    <p:bodyStyle>
      <a:lvl1pPr marL="342900" indent="-342900" algn="l" defTabSz="457200" rtl="0" eaLnBrk="0" fontAlgn="base" hangingPunct="0">
        <a:spcBef>
          <a:spcPts val="675"/>
        </a:spcBef>
        <a:spcAft>
          <a:spcPct val="0"/>
        </a:spcAft>
        <a:buClr>
          <a:srgbClr val="000000"/>
        </a:buClr>
        <a:buSzPct val="100000"/>
        <a:buFont typeface="Times New Roman" pitchFamily="16" charset="0"/>
        <a:defRPr sz="2700">
          <a:solidFill>
            <a:srgbClr val="000000"/>
          </a:solidFill>
          <a:latin typeface="+mn-lt"/>
          <a:ea typeface="+mn-ea"/>
          <a:cs typeface="+mn-cs"/>
        </a:defRPr>
      </a:lvl1pPr>
      <a:lvl2pPr marL="742950" indent="-285750" algn="l" defTabSz="457200" rtl="0" eaLnBrk="0" fontAlgn="base" hangingPunct="0">
        <a:spcBef>
          <a:spcPts val="550"/>
        </a:spcBef>
        <a:spcAft>
          <a:spcPct val="0"/>
        </a:spcAft>
        <a:buClr>
          <a:srgbClr val="000000"/>
        </a:buClr>
        <a:buSzPct val="100000"/>
        <a:buFont typeface="Times New Roman" pitchFamily="16" charset="0"/>
        <a:defRPr sz="2200">
          <a:solidFill>
            <a:srgbClr val="575F6D"/>
          </a:solidFill>
          <a:latin typeface="+mn-lt"/>
          <a:ea typeface="+mn-ea"/>
          <a:cs typeface="+mn-cs"/>
        </a:defRPr>
      </a:lvl2pPr>
      <a:lvl3pPr marL="11430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575F6D"/>
          </a:solidFill>
          <a:latin typeface="+mn-lt"/>
          <a:ea typeface="+mn-ea"/>
          <a:cs typeface="+mn-cs"/>
        </a:defRPr>
      </a:lvl4pPr>
      <a:lvl5pPr marL="20574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5pPr>
      <a:lvl6pPr marL="25146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6pPr>
      <a:lvl7pPr marL="29718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7pPr>
      <a:lvl8pPr marL="34290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8pPr>
      <a:lvl9pPr marL="38862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1"/>
          <p:cNvSpPr>
            <a:spLocks noChangeArrowheads="1"/>
          </p:cNvSpPr>
          <p:nvPr/>
        </p:nvSpPr>
        <p:spPr bwMode="auto">
          <a:xfrm>
            <a:off x="0" y="6705600"/>
            <a:ext cx="9144000" cy="1524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7171" name="Rectangle 2"/>
          <p:cNvSpPr>
            <a:spLocks noChangeArrowheads="1"/>
          </p:cNvSpPr>
          <p:nvPr/>
        </p:nvSpPr>
        <p:spPr bwMode="auto">
          <a:xfrm>
            <a:off x="0" y="0"/>
            <a:ext cx="9144000" cy="1393825"/>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7172" name="Rectangle 3"/>
          <p:cNvSpPr>
            <a:spLocks noChangeArrowheads="1"/>
          </p:cNvSpPr>
          <p:nvPr/>
        </p:nvSpPr>
        <p:spPr bwMode="auto">
          <a:xfrm>
            <a:off x="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7173" name="Rectangle 4"/>
          <p:cNvSpPr>
            <a:spLocks noChangeArrowheads="1"/>
          </p:cNvSpPr>
          <p:nvPr/>
        </p:nvSpPr>
        <p:spPr bwMode="auto">
          <a:xfrm>
            <a:off x="899160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7174" name="Rectangle 5"/>
          <p:cNvSpPr>
            <a:spLocks noChangeArrowheads="1"/>
          </p:cNvSpPr>
          <p:nvPr/>
        </p:nvSpPr>
        <p:spPr bwMode="auto">
          <a:xfrm>
            <a:off x="149225" y="6388100"/>
            <a:ext cx="8832850" cy="309563"/>
          </a:xfrm>
          <a:prstGeom prst="rect">
            <a:avLst/>
          </a:prstGeom>
          <a:solidFill>
            <a:srgbClr val="B32C1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7175" name="Rectangle 6"/>
          <p:cNvSpPr>
            <a:spLocks noChangeArrowheads="1"/>
          </p:cNvSpPr>
          <p:nvPr/>
        </p:nvSpPr>
        <p:spPr bwMode="auto">
          <a:xfrm>
            <a:off x="152400" y="155575"/>
            <a:ext cx="8832850" cy="6546850"/>
          </a:xfrm>
          <a:prstGeom prst="rect">
            <a:avLst/>
          </a:prstGeom>
          <a:noFill/>
          <a:ln w="9360">
            <a:solidFill>
              <a:srgbClr val="9D251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7176" name="Line 7"/>
          <p:cNvSpPr>
            <a:spLocks noChangeShapeType="1"/>
          </p:cNvSpPr>
          <p:nvPr/>
        </p:nvSpPr>
        <p:spPr bwMode="auto">
          <a:xfrm>
            <a:off x="152400" y="1276350"/>
            <a:ext cx="8832850" cy="1588"/>
          </a:xfrm>
          <a:prstGeom prst="line">
            <a:avLst/>
          </a:prstGeom>
          <a:noFill/>
          <a:ln w="9360">
            <a:solidFill>
              <a:srgbClr val="9D2512"/>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177" name="Oval 8"/>
          <p:cNvSpPr>
            <a:spLocks noChangeArrowheads="1"/>
          </p:cNvSpPr>
          <p:nvPr/>
        </p:nvSpPr>
        <p:spPr bwMode="auto">
          <a:xfrm>
            <a:off x="4267200" y="955675"/>
            <a:ext cx="609600" cy="609600"/>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7178" name="Oval 9"/>
          <p:cNvSpPr>
            <a:spLocks noChangeArrowheads="1"/>
          </p:cNvSpPr>
          <p:nvPr/>
        </p:nvSpPr>
        <p:spPr bwMode="auto">
          <a:xfrm>
            <a:off x="4362450" y="1050925"/>
            <a:ext cx="419100" cy="420688"/>
          </a:xfrm>
          <a:prstGeom prst="ellipse">
            <a:avLst/>
          </a:prstGeom>
          <a:solidFill>
            <a:srgbClr val="FFFFFF"/>
          </a:solidFill>
          <a:ln w="50760">
            <a:solidFill>
              <a:srgbClr val="9D251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7179" name="Rectangle 10"/>
          <p:cNvSpPr>
            <a:spLocks noGrp="1" noChangeArrowheads="1"/>
          </p:cNvSpPr>
          <p:nvPr>
            <p:ph type="title"/>
          </p:nvPr>
        </p:nvSpPr>
        <p:spPr bwMode="auto">
          <a:xfrm>
            <a:off x="301625" y="228600"/>
            <a:ext cx="8532813"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smtClean="0"/>
              <a:t>Click to edit the title text format</a:t>
            </a:r>
          </a:p>
        </p:txBody>
      </p:sp>
      <p:sp>
        <p:nvSpPr>
          <p:cNvPr id="7180" name="Rectangle 11"/>
          <p:cNvSpPr>
            <a:spLocks noGrp="1" noChangeArrowheads="1"/>
          </p:cNvSpPr>
          <p:nvPr>
            <p:ph type="body" idx="1"/>
          </p:nvPr>
        </p:nvSpPr>
        <p:spPr bwMode="auto">
          <a:xfrm>
            <a:off x="301625" y="1524000"/>
            <a:ext cx="8532813" cy="459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12"/>
          <p:cNvSpPr>
            <a:spLocks noGrp="1" noChangeArrowheads="1"/>
          </p:cNvSpPr>
          <p:nvPr>
            <p:ph type="dt"/>
          </p:nvPr>
        </p:nvSpPr>
        <p:spPr bwMode="auto">
          <a:xfrm>
            <a:off x="5791200" y="6405563"/>
            <a:ext cx="3043238"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r">
              <a:buClrTx/>
              <a:buFontTx/>
              <a:buNone/>
              <a:tabLst>
                <a:tab pos="723900" algn="l"/>
                <a:tab pos="1447800" algn="l"/>
                <a:tab pos="2171700" algn="l"/>
                <a:tab pos="2895600" algn="l"/>
              </a:tabLst>
              <a:defRPr sz="1400">
                <a:solidFill>
                  <a:srgbClr val="FFFFFF"/>
                </a:solidFill>
                <a:latin typeface="Times New Roman" pitchFamily="16" charset="0"/>
                <a:ea typeface="+mn-ea"/>
                <a:cs typeface="Arial" charset="0"/>
              </a:defRPr>
            </a:lvl1pPr>
          </a:lstStyle>
          <a:p>
            <a:pPr>
              <a:defRPr/>
            </a:pPr>
            <a:endParaRPr lang="en-US"/>
          </a:p>
        </p:txBody>
      </p:sp>
      <p:sp>
        <p:nvSpPr>
          <p:cNvPr id="7182" name="Text Box 13"/>
          <p:cNvSpPr txBox="1">
            <a:spLocks noChangeArrowheads="1"/>
          </p:cNvSpPr>
          <p:nvPr/>
        </p:nvSpPr>
        <p:spPr bwMode="auto">
          <a:xfrm>
            <a:off x="304800" y="6410325"/>
            <a:ext cx="35814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 name="Rectangle 14"/>
          <p:cNvSpPr>
            <a:spLocks noGrp="1" noChangeArrowheads="1"/>
          </p:cNvSpPr>
          <p:nvPr>
            <p:ph type="sldNum"/>
          </p:nvPr>
        </p:nvSpPr>
        <p:spPr bwMode="auto">
          <a:xfrm>
            <a:off x="4343400" y="1036638"/>
            <a:ext cx="455613" cy="439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ctr">
              <a:buClrTx/>
              <a:buFontTx/>
              <a:buNone/>
              <a:defRPr sz="1600">
                <a:solidFill>
                  <a:srgbClr val="9D2512"/>
                </a:solidFill>
                <a:latin typeface="Times New Roman" pitchFamily="16" charset="0"/>
                <a:ea typeface="+mn-ea"/>
                <a:cs typeface="Arial" charset="0"/>
              </a:defRPr>
            </a:lvl1pPr>
          </a:lstStyle>
          <a:p>
            <a:pPr>
              <a:defRPr/>
            </a:pPr>
            <a:fld id="{DA424A51-D327-4B35-921F-62AF42C098E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2pPr>
      <a:lvl3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3pPr>
      <a:lvl4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4pPr>
      <a:lvl5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5pPr>
      <a:lvl6pPr marL="25146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6pPr>
      <a:lvl7pPr marL="29718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7pPr>
      <a:lvl8pPr marL="34290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8pPr>
      <a:lvl9pPr marL="38862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9pPr>
    </p:titleStyle>
    <p:bodyStyle>
      <a:lvl1pPr marL="342900" indent="-342900" algn="l" defTabSz="457200" rtl="0" eaLnBrk="0" fontAlgn="base" hangingPunct="0">
        <a:spcBef>
          <a:spcPts val="675"/>
        </a:spcBef>
        <a:spcAft>
          <a:spcPct val="0"/>
        </a:spcAft>
        <a:buClr>
          <a:srgbClr val="000000"/>
        </a:buClr>
        <a:buSzPct val="100000"/>
        <a:buFont typeface="Times New Roman" pitchFamily="16" charset="0"/>
        <a:defRPr sz="2700">
          <a:solidFill>
            <a:srgbClr val="000000"/>
          </a:solidFill>
          <a:latin typeface="+mn-lt"/>
          <a:ea typeface="+mn-ea"/>
          <a:cs typeface="+mn-cs"/>
        </a:defRPr>
      </a:lvl1pPr>
      <a:lvl2pPr marL="742950" indent="-285750" algn="l" defTabSz="457200" rtl="0" eaLnBrk="0" fontAlgn="base" hangingPunct="0">
        <a:spcBef>
          <a:spcPts val="550"/>
        </a:spcBef>
        <a:spcAft>
          <a:spcPct val="0"/>
        </a:spcAft>
        <a:buClr>
          <a:srgbClr val="000000"/>
        </a:buClr>
        <a:buSzPct val="100000"/>
        <a:buFont typeface="Times New Roman" pitchFamily="16" charset="0"/>
        <a:defRPr sz="2200">
          <a:solidFill>
            <a:srgbClr val="575F6D"/>
          </a:solidFill>
          <a:latin typeface="+mn-lt"/>
          <a:ea typeface="+mn-ea"/>
          <a:cs typeface="+mn-cs"/>
        </a:defRPr>
      </a:lvl2pPr>
      <a:lvl3pPr marL="11430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575F6D"/>
          </a:solidFill>
          <a:latin typeface="+mn-lt"/>
          <a:ea typeface="+mn-ea"/>
          <a:cs typeface="+mn-cs"/>
        </a:defRPr>
      </a:lvl4pPr>
      <a:lvl5pPr marL="20574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5pPr>
      <a:lvl6pPr marL="25146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6pPr>
      <a:lvl7pPr marL="29718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7pPr>
      <a:lvl8pPr marL="34290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8pPr>
      <a:lvl9pPr marL="38862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1"/>
          <p:cNvSpPr>
            <a:spLocks noChangeArrowheads="1"/>
          </p:cNvSpPr>
          <p:nvPr/>
        </p:nvSpPr>
        <p:spPr bwMode="auto">
          <a:xfrm>
            <a:off x="0" y="6705600"/>
            <a:ext cx="9144000" cy="1524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8195" name="Rectangle 2"/>
          <p:cNvSpPr>
            <a:spLocks noChangeArrowheads="1"/>
          </p:cNvSpPr>
          <p:nvPr/>
        </p:nvSpPr>
        <p:spPr bwMode="auto">
          <a:xfrm>
            <a:off x="0" y="0"/>
            <a:ext cx="9144000" cy="155575"/>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8196" name="Rectangle 3"/>
          <p:cNvSpPr>
            <a:spLocks noChangeArrowheads="1"/>
          </p:cNvSpPr>
          <p:nvPr/>
        </p:nvSpPr>
        <p:spPr bwMode="auto">
          <a:xfrm>
            <a:off x="899160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8197" name="Rectangle 4"/>
          <p:cNvSpPr>
            <a:spLocks noChangeArrowheads="1"/>
          </p:cNvSpPr>
          <p:nvPr/>
        </p:nvSpPr>
        <p:spPr bwMode="auto">
          <a:xfrm>
            <a:off x="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8198" name="Rectangle 5"/>
          <p:cNvSpPr>
            <a:spLocks noChangeArrowheads="1"/>
          </p:cNvSpPr>
          <p:nvPr/>
        </p:nvSpPr>
        <p:spPr bwMode="auto">
          <a:xfrm>
            <a:off x="146050" y="6391275"/>
            <a:ext cx="8832850" cy="309563"/>
          </a:xfrm>
          <a:prstGeom prst="rect">
            <a:avLst/>
          </a:prstGeom>
          <a:solidFill>
            <a:srgbClr val="B32C1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8199" name="Rectangle 6"/>
          <p:cNvSpPr>
            <a:spLocks noChangeArrowheads="1"/>
          </p:cNvSpPr>
          <p:nvPr/>
        </p:nvSpPr>
        <p:spPr bwMode="auto">
          <a:xfrm>
            <a:off x="152400" y="158750"/>
            <a:ext cx="8832850" cy="6546850"/>
          </a:xfrm>
          <a:prstGeom prst="rect">
            <a:avLst/>
          </a:prstGeom>
          <a:noFill/>
          <a:ln w="9360">
            <a:solidFill>
              <a:srgbClr val="9D251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8200" name="Rectangle 7"/>
          <p:cNvSpPr>
            <a:spLocks noGrp="1" noChangeArrowheads="1"/>
          </p:cNvSpPr>
          <p:nvPr>
            <p:ph type="title"/>
          </p:nvPr>
        </p:nvSpPr>
        <p:spPr bwMode="auto">
          <a:xfrm>
            <a:off x="301625" y="228600"/>
            <a:ext cx="8532813"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smtClean="0"/>
              <a:t>Click to edit the title text format</a:t>
            </a:r>
          </a:p>
        </p:txBody>
      </p:sp>
      <p:sp>
        <p:nvSpPr>
          <p:cNvPr id="8201" name="Rectangle 8"/>
          <p:cNvSpPr>
            <a:spLocks noGrp="1" noChangeArrowheads="1"/>
          </p:cNvSpPr>
          <p:nvPr>
            <p:ph type="body" idx="1"/>
          </p:nvPr>
        </p:nvSpPr>
        <p:spPr bwMode="auto">
          <a:xfrm>
            <a:off x="301625" y="1524000"/>
            <a:ext cx="8532813" cy="459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9"/>
          <p:cNvSpPr>
            <a:spLocks noGrp="1" noChangeArrowheads="1"/>
          </p:cNvSpPr>
          <p:nvPr>
            <p:ph type="dt"/>
          </p:nvPr>
        </p:nvSpPr>
        <p:spPr bwMode="auto">
          <a:xfrm>
            <a:off x="5791200" y="6405563"/>
            <a:ext cx="3043238"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r">
              <a:buClrTx/>
              <a:buFontTx/>
              <a:buNone/>
              <a:tabLst>
                <a:tab pos="723900" algn="l"/>
                <a:tab pos="1447800" algn="l"/>
                <a:tab pos="2171700" algn="l"/>
                <a:tab pos="2895600" algn="l"/>
              </a:tabLst>
              <a:defRPr sz="1400">
                <a:solidFill>
                  <a:srgbClr val="FFFFFF"/>
                </a:solidFill>
                <a:latin typeface="Times New Roman" pitchFamily="16" charset="0"/>
                <a:ea typeface="+mn-ea"/>
                <a:cs typeface="Arial" charset="0"/>
              </a:defRPr>
            </a:lvl1pPr>
          </a:lstStyle>
          <a:p>
            <a:pPr>
              <a:defRPr/>
            </a:pPr>
            <a:endParaRPr lang="en-US"/>
          </a:p>
        </p:txBody>
      </p:sp>
      <p:sp>
        <p:nvSpPr>
          <p:cNvPr id="8203" name="Text Box 10"/>
          <p:cNvSpPr txBox="1">
            <a:spLocks noChangeArrowheads="1"/>
          </p:cNvSpPr>
          <p:nvPr/>
        </p:nvSpPr>
        <p:spPr bwMode="auto">
          <a:xfrm>
            <a:off x="304800" y="6410325"/>
            <a:ext cx="35814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 name="Rectangle 11"/>
          <p:cNvSpPr>
            <a:spLocks noGrp="1" noChangeArrowheads="1"/>
          </p:cNvSpPr>
          <p:nvPr>
            <p:ph type="sldNum"/>
          </p:nvPr>
        </p:nvSpPr>
        <p:spPr bwMode="auto">
          <a:xfrm>
            <a:off x="4267200" y="6324600"/>
            <a:ext cx="608013" cy="439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ctr">
              <a:buClrTx/>
              <a:buFontTx/>
              <a:buNone/>
              <a:defRPr sz="1600">
                <a:solidFill>
                  <a:srgbClr val="FFFFFF"/>
                </a:solidFill>
                <a:latin typeface="Times New Roman" pitchFamily="16" charset="0"/>
                <a:ea typeface="+mn-ea"/>
                <a:cs typeface="Arial" charset="0"/>
              </a:defRPr>
            </a:lvl1pPr>
          </a:lstStyle>
          <a:p>
            <a:pPr>
              <a:defRPr/>
            </a:pPr>
            <a:fld id="{D3ABDDB9-F3D0-4E11-A7BA-802E90F2923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2pPr>
      <a:lvl3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3pPr>
      <a:lvl4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4pPr>
      <a:lvl5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5pPr>
      <a:lvl6pPr marL="25146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6pPr>
      <a:lvl7pPr marL="29718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7pPr>
      <a:lvl8pPr marL="34290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8pPr>
      <a:lvl9pPr marL="38862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9pPr>
    </p:titleStyle>
    <p:bodyStyle>
      <a:lvl1pPr marL="342900" indent="-342900" algn="l" defTabSz="457200" rtl="0" eaLnBrk="0" fontAlgn="base" hangingPunct="0">
        <a:spcBef>
          <a:spcPts val="675"/>
        </a:spcBef>
        <a:spcAft>
          <a:spcPct val="0"/>
        </a:spcAft>
        <a:buClr>
          <a:srgbClr val="000000"/>
        </a:buClr>
        <a:buSzPct val="100000"/>
        <a:buFont typeface="Times New Roman" pitchFamily="16" charset="0"/>
        <a:defRPr sz="2700">
          <a:solidFill>
            <a:srgbClr val="000000"/>
          </a:solidFill>
          <a:latin typeface="+mn-lt"/>
          <a:ea typeface="+mn-ea"/>
          <a:cs typeface="+mn-cs"/>
        </a:defRPr>
      </a:lvl1pPr>
      <a:lvl2pPr marL="742950" indent="-285750" algn="l" defTabSz="457200" rtl="0" eaLnBrk="0" fontAlgn="base" hangingPunct="0">
        <a:spcBef>
          <a:spcPts val="550"/>
        </a:spcBef>
        <a:spcAft>
          <a:spcPct val="0"/>
        </a:spcAft>
        <a:buClr>
          <a:srgbClr val="000000"/>
        </a:buClr>
        <a:buSzPct val="100000"/>
        <a:buFont typeface="Times New Roman" pitchFamily="16" charset="0"/>
        <a:defRPr sz="2200">
          <a:solidFill>
            <a:srgbClr val="575F6D"/>
          </a:solidFill>
          <a:latin typeface="+mn-lt"/>
          <a:ea typeface="+mn-ea"/>
          <a:cs typeface="+mn-cs"/>
        </a:defRPr>
      </a:lvl2pPr>
      <a:lvl3pPr marL="11430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575F6D"/>
          </a:solidFill>
          <a:latin typeface="+mn-lt"/>
          <a:ea typeface="+mn-ea"/>
          <a:cs typeface="+mn-cs"/>
        </a:defRPr>
      </a:lvl4pPr>
      <a:lvl5pPr marL="20574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5pPr>
      <a:lvl6pPr marL="25146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6pPr>
      <a:lvl7pPr marL="29718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7pPr>
      <a:lvl8pPr marL="34290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8pPr>
      <a:lvl9pPr marL="38862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1"/>
          <p:cNvSpPr>
            <a:spLocks noChangeArrowheads="1"/>
          </p:cNvSpPr>
          <p:nvPr/>
        </p:nvSpPr>
        <p:spPr bwMode="auto">
          <a:xfrm>
            <a:off x="152400" y="152400"/>
            <a:ext cx="8832850" cy="304800"/>
          </a:xfrm>
          <a:prstGeom prst="rect">
            <a:avLst/>
          </a:prstGeom>
          <a:solidFill>
            <a:srgbClr val="B32C1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9219" name="Rectangle 2"/>
          <p:cNvSpPr>
            <a:spLocks noChangeArrowheads="1"/>
          </p:cNvSpPr>
          <p:nvPr/>
        </p:nvSpPr>
        <p:spPr bwMode="auto">
          <a:xfrm>
            <a:off x="0" y="6705600"/>
            <a:ext cx="9144000" cy="1524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9220" name="Rectangle 3"/>
          <p:cNvSpPr>
            <a:spLocks noChangeArrowheads="1"/>
          </p:cNvSpPr>
          <p:nvPr/>
        </p:nvSpPr>
        <p:spPr bwMode="auto">
          <a:xfrm>
            <a:off x="899160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9221" name="Rectangle 4"/>
          <p:cNvSpPr>
            <a:spLocks noChangeArrowheads="1"/>
          </p:cNvSpPr>
          <p:nvPr/>
        </p:nvSpPr>
        <p:spPr bwMode="auto">
          <a:xfrm>
            <a:off x="0" y="0"/>
            <a:ext cx="9144000" cy="119063"/>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9222" name="Rectangle 5"/>
          <p:cNvSpPr>
            <a:spLocks noChangeArrowheads="1"/>
          </p:cNvSpPr>
          <p:nvPr/>
        </p:nvSpPr>
        <p:spPr bwMode="auto">
          <a:xfrm>
            <a:off x="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9223" name="Rectangle 6"/>
          <p:cNvSpPr>
            <a:spLocks noChangeArrowheads="1"/>
          </p:cNvSpPr>
          <p:nvPr/>
        </p:nvSpPr>
        <p:spPr bwMode="auto">
          <a:xfrm>
            <a:off x="152400" y="609600"/>
            <a:ext cx="2743200" cy="5867400"/>
          </a:xfrm>
          <a:prstGeom prst="rect">
            <a:avLst/>
          </a:prstGeom>
          <a:solidFill>
            <a:srgbClr val="FE8637"/>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9224" name="Rectangle 7"/>
          <p:cNvSpPr>
            <a:spLocks noChangeArrowheads="1"/>
          </p:cNvSpPr>
          <p:nvPr/>
        </p:nvSpPr>
        <p:spPr bwMode="auto">
          <a:xfrm>
            <a:off x="152400" y="152400"/>
            <a:ext cx="8832850" cy="6546850"/>
          </a:xfrm>
          <a:prstGeom prst="rect">
            <a:avLst/>
          </a:prstGeom>
          <a:noFill/>
          <a:ln w="9360">
            <a:solidFill>
              <a:srgbClr val="9D251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9225" name="Line 8"/>
          <p:cNvSpPr>
            <a:spLocks noChangeShapeType="1"/>
          </p:cNvSpPr>
          <p:nvPr/>
        </p:nvSpPr>
        <p:spPr bwMode="auto">
          <a:xfrm>
            <a:off x="152400" y="533400"/>
            <a:ext cx="8832850" cy="1588"/>
          </a:xfrm>
          <a:prstGeom prst="line">
            <a:avLst/>
          </a:prstGeom>
          <a:noFill/>
          <a:ln w="11520">
            <a:solidFill>
              <a:srgbClr val="9D2512"/>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9226" name="Oval 9"/>
          <p:cNvSpPr>
            <a:spLocks noChangeArrowheads="1"/>
          </p:cNvSpPr>
          <p:nvPr/>
        </p:nvSpPr>
        <p:spPr bwMode="auto">
          <a:xfrm>
            <a:off x="1295400" y="228600"/>
            <a:ext cx="609600" cy="609600"/>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9227" name="Oval 10"/>
          <p:cNvSpPr>
            <a:spLocks noChangeArrowheads="1"/>
          </p:cNvSpPr>
          <p:nvPr/>
        </p:nvSpPr>
        <p:spPr bwMode="auto">
          <a:xfrm>
            <a:off x="1390650" y="323850"/>
            <a:ext cx="419100" cy="419100"/>
          </a:xfrm>
          <a:prstGeom prst="ellipse">
            <a:avLst/>
          </a:prstGeom>
          <a:solidFill>
            <a:srgbClr val="FFFFFF"/>
          </a:solidFill>
          <a:ln w="50760">
            <a:solidFill>
              <a:srgbClr val="9D251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9228" name="Rectangle 11"/>
          <p:cNvSpPr>
            <a:spLocks noChangeArrowheads="1"/>
          </p:cNvSpPr>
          <p:nvPr/>
        </p:nvSpPr>
        <p:spPr bwMode="auto">
          <a:xfrm>
            <a:off x="149225" y="6388100"/>
            <a:ext cx="8832850" cy="309563"/>
          </a:xfrm>
          <a:prstGeom prst="rect">
            <a:avLst/>
          </a:prstGeom>
          <a:solidFill>
            <a:srgbClr val="B32C1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9229" name="Rectangle 12"/>
          <p:cNvSpPr>
            <a:spLocks noGrp="1" noChangeArrowheads="1"/>
          </p:cNvSpPr>
          <p:nvPr>
            <p:ph type="title"/>
          </p:nvPr>
        </p:nvSpPr>
        <p:spPr bwMode="auto">
          <a:xfrm>
            <a:off x="301625" y="228600"/>
            <a:ext cx="8532813"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smtClean="0"/>
              <a:t>Click to edit the title text format</a:t>
            </a:r>
          </a:p>
        </p:txBody>
      </p:sp>
      <p:sp>
        <p:nvSpPr>
          <p:cNvPr id="9230" name="Rectangle 13"/>
          <p:cNvSpPr>
            <a:spLocks noGrp="1" noChangeArrowheads="1"/>
          </p:cNvSpPr>
          <p:nvPr>
            <p:ph type="body" idx="1"/>
          </p:nvPr>
        </p:nvSpPr>
        <p:spPr bwMode="auto">
          <a:xfrm>
            <a:off x="301625" y="1524000"/>
            <a:ext cx="8532813" cy="459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14"/>
          <p:cNvSpPr>
            <a:spLocks noGrp="1" noChangeArrowheads="1"/>
          </p:cNvSpPr>
          <p:nvPr>
            <p:ph type="sldNum"/>
          </p:nvPr>
        </p:nvSpPr>
        <p:spPr bwMode="auto">
          <a:xfrm>
            <a:off x="1371600" y="312738"/>
            <a:ext cx="455613" cy="439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ctr">
              <a:buClrTx/>
              <a:buFontTx/>
              <a:buNone/>
              <a:defRPr sz="1600">
                <a:solidFill>
                  <a:srgbClr val="9D2512"/>
                </a:solidFill>
                <a:latin typeface="Times New Roman" pitchFamily="16" charset="0"/>
                <a:ea typeface="+mn-ea"/>
                <a:cs typeface="Arial" charset="0"/>
              </a:defRPr>
            </a:lvl1pPr>
          </a:lstStyle>
          <a:p>
            <a:pPr>
              <a:defRPr/>
            </a:pPr>
            <a:fld id="{D234C453-6BF0-491B-AF9E-EB708353A6CE}" type="slidenum">
              <a:rPr lang="en-US"/>
              <a:pPr>
                <a:defRPr/>
              </a:pPr>
              <a:t>‹#›</a:t>
            </a:fld>
            <a:endParaRPr lang="en-US"/>
          </a:p>
        </p:txBody>
      </p:sp>
      <p:sp>
        <p:nvSpPr>
          <p:cNvPr id="9231" name="Rectangle 15"/>
          <p:cNvSpPr>
            <a:spLocks noGrp="1" noChangeArrowheads="1"/>
          </p:cNvSpPr>
          <p:nvPr>
            <p:ph type="dt"/>
          </p:nvPr>
        </p:nvSpPr>
        <p:spPr bwMode="auto">
          <a:xfrm>
            <a:off x="5791200" y="6405563"/>
            <a:ext cx="3043238"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a:buClrTx/>
              <a:buFontTx/>
              <a:buNone/>
              <a:tabLst>
                <a:tab pos="723900" algn="l"/>
                <a:tab pos="1447800" algn="l"/>
                <a:tab pos="2171700" algn="l"/>
                <a:tab pos="2895600" algn="l"/>
              </a:tabLst>
              <a:defRPr sz="1400">
                <a:solidFill>
                  <a:srgbClr val="FFFFFF"/>
                </a:solidFill>
                <a:latin typeface="Times New Roman" pitchFamily="16" charset="0"/>
                <a:ea typeface="+mn-ea"/>
                <a:cs typeface="Arial" charset="0"/>
              </a:defRPr>
            </a:lvl1pPr>
          </a:lstStyle>
          <a:p>
            <a:pPr>
              <a:defRPr/>
            </a:pPr>
            <a:endParaRPr lang="en-US"/>
          </a:p>
        </p:txBody>
      </p:sp>
      <p:sp>
        <p:nvSpPr>
          <p:cNvPr id="9233" name="Text Box 16"/>
          <p:cNvSpPr txBox="1">
            <a:spLocks noChangeArrowheads="1"/>
          </p:cNvSpPr>
          <p:nvPr/>
        </p:nvSpPr>
        <p:spPr bwMode="auto">
          <a:xfrm>
            <a:off x="301625" y="6410325"/>
            <a:ext cx="3382963"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xStyles>
    <p:titleStyle>
      <a:lvl1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2pPr>
      <a:lvl3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3pPr>
      <a:lvl4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4pPr>
      <a:lvl5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5pPr>
      <a:lvl6pPr marL="25146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6pPr>
      <a:lvl7pPr marL="29718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7pPr>
      <a:lvl8pPr marL="34290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8pPr>
      <a:lvl9pPr marL="38862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9pPr>
    </p:titleStyle>
    <p:bodyStyle>
      <a:lvl1pPr marL="342900" indent="-342900" algn="l" defTabSz="457200" rtl="0" eaLnBrk="0" fontAlgn="base" hangingPunct="0">
        <a:spcBef>
          <a:spcPts val="675"/>
        </a:spcBef>
        <a:spcAft>
          <a:spcPct val="0"/>
        </a:spcAft>
        <a:buClr>
          <a:srgbClr val="000000"/>
        </a:buClr>
        <a:buSzPct val="100000"/>
        <a:buFont typeface="Times New Roman" pitchFamily="16" charset="0"/>
        <a:defRPr sz="2700">
          <a:solidFill>
            <a:srgbClr val="000000"/>
          </a:solidFill>
          <a:latin typeface="+mn-lt"/>
          <a:ea typeface="+mn-ea"/>
          <a:cs typeface="+mn-cs"/>
        </a:defRPr>
      </a:lvl1pPr>
      <a:lvl2pPr marL="742950" indent="-285750" algn="l" defTabSz="457200" rtl="0" eaLnBrk="0" fontAlgn="base" hangingPunct="0">
        <a:spcBef>
          <a:spcPts val="550"/>
        </a:spcBef>
        <a:spcAft>
          <a:spcPct val="0"/>
        </a:spcAft>
        <a:buClr>
          <a:srgbClr val="000000"/>
        </a:buClr>
        <a:buSzPct val="100000"/>
        <a:buFont typeface="Times New Roman" pitchFamily="16" charset="0"/>
        <a:defRPr sz="2200">
          <a:solidFill>
            <a:srgbClr val="575F6D"/>
          </a:solidFill>
          <a:latin typeface="+mn-lt"/>
          <a:ea typeface="+mn-ea"/>
          <a:cs typeface="+mn-cs"/>
        </a:defRPr>
      </a:lvl2pPr>
      <a:lvl3pPr marL="11430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575F6D"/>
          </a:solidFill>
          <a:latin typeface="+mn-lt"/>
          <a:ea typeface="+mn-ea"/>
          <a:cs typeface="+mn-cs"/>
        </a:defRPr>
      </a:lvl4pPr>
      <a:lvl5pPr marL="20574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5pPr>
      <a:lvl6pPr marL="25146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6pPr>
      <a:lvl7pPr marL="29718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7pPr>
      <a:lvl8pPr marL="34290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8pPr>
      <a:lvl9pPr marL="38862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Line 1"/>
          <p:cNvSpPr>
            <a:spLocks noChangeShapeType="1"/>
          </p:cNvSpPr>
          <p:nvPr/>
        </p:nvSpPr>
        <p:spPr bwMode="auto">
          <a:xfrm>
            <a:off x="152400" y="533400"/>
            <a:ext cx="8832850" cy="1588"/>
          </a:xfrm>
          <a:prstGeom prst="line">
            <a:avLst/>
          </a:prstGeom>
          <a:noFill/>
          <a:ln w="11520">
            <a:solidFill>
              <a:srgbClr val="9D2512"/>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243" name="Rectangle 2"/>
          <p:cNvSpPr>
            <a:spLocks noChangeArrowheads="1"/>
          </p:cNvSpPr>
          <p:nvPr/>
        </p:nvSpPr>
        <p:spPr bwMode="auto">
          <a:xfrm>
            <a:off x="0" y="6705600"/>
            <a:ext cx="9144000" cy="1524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244" name="Rectangle 3"/>
          <p:cNvSpPr>
            <a:spLocks noChangeArrowheads="1"/>
          </p:cNvSpPr>
          <p:nvPr/>
        </p:nvSpPr>
        <p:spPr bwMode="auto">
          <a:xfrm>
            <a:off x="899160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245" name="Rectangle 4"/>
          <p:cNvSpPr>
            <a:spLocks noChangeArrowheads="1"/>
          </p:cNvSpPr>
          <p:nvPr/>
        </p:nvSpPr>
        <p:spPr bwMode="auto">
          <a:xfrm>
            <a:off x="0" y="0"/>
            <a:ext cx="9144000" cy="1524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246" name="Rectangle 5"/>
          <p:cNvSpPr>
            <a:spLocks noChangeArrowheads="1"/>
          </p:cNvSpPr>
          <p:nvPr/>
        </p:nvSpPr>
        <p:spPr bwMode="auto">
          <a:xfrm>
            <a:off x="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247" name="Rectangle 6"/>
          <p:cNvSpPr>
            <a:spLocks noChangeArrowheads="1"/>
          </p:cNvSpPr>
          <p:nvPr/>
        </p:nvSpPr>
        <p:spPr bwMode="auto">
          <a:xfrm>
            <a:off x="152400" y="152400"/>
            <a:ext cx="8832850" cy="301625"/>
          </a:xfrm>
          <a:prstGeom prst="rect">
            <a:avLst/>
          </a:prstGeom>
          <a:solidFill>
            <a:srgbClr val="B32C1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248" name="Rectangle 7"/>
          <p:cNvSpPr>
            <a:spLocks noChangeArrowheads="1"/>
          </p:cNvSpPr>
          <p:nvPr/>
        </p:nvSpPr>
        <p:spPr bwMode="auto">
          <a:xfrm>
            <a:off x="152400" y="609600"/>
            <a:ext cx="2743200" cy="5867400"/>
          </a:xfrm>
          <a:prstGeom prst="rect">
            <a:avLst/>
          </a:prstGeom>
          <a:solidFill>
            <a:srgbClr val="FE8637"/>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249" name="Rectangle 8"/>
          <p:cNvSpPr>
            <a:spLocks noChangeArrowheads="1"/>
          </p:cNvSpPr>
          <p:nvPr/>
        </p:nvSpPr>
        <p:spPr bwMode="auto">
          <a:xfrm>
            <a:off x="152400" y="155575"/>
            <a:ext cx="8832850" cy="6546850"/>
          </a:xfrm>
          <a:prstGeom prst="rect">
            <a:avLst/>
          </a:prstGeom>
          <a:noFill/>
          <a:ln w="9360">
            <a:solidFill>
              <a:srgbClr val="9D251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250" name="Oval 9"/>
          <p:cNvSpPr>
            <a:spLocks noChangeArrowheads="1"/>
          </p:cNvSpPr>
          <p:nvPr/>
        </p:nvSpPr>
        <p:spPr bwMode="auto">
          <a:xfrm>
            <a:off x="1295400" y="228600"/>
            <a:ext cx="609600" cy="609600"/>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251" name="Oval 10"/>
          <p:cNvSpPr>
            <a:spLocks noChangeArrowheads="1"/>
          </p:cNvSpPr>
          <p:nvPr/>
        </p:nvSpPr>
        <p:spPr bwMode="auto">
          <a:xfrm>
            <a:off x="1390650" y="323850"/>
            <a:ext cx="419100" cy="419100"/>
          </a:xfrm>
          <a:prstGeom prst="ellipse">
            <a:avLst/>
          </a:prstGeom>
          <a:solidFill>
            <a:srgbClr val="FFFFFF"/>
          </a:solidFill>
          <a:ln w="50760">
            <a:solidFill>
              <a:srgbClr val="9D251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252" name="Rectangle 11"/>
          <p:cNvSpPr>
            <a:spLocks noChangeArrowheads="1"/>
          </p:cNvSpPr>
          <p:nvPr/>
        </p:nvSpPr>
        <p:spPr bwMode="auto">
          <a:xfrm>
            <a:off x="149225" y="6388100"/>
            <a:ext cx="8832850" cy="309563"/>
          </a:xfrm>
          <a:prstGeom prst="rect">
            <a:avLst/>
          </a:prstGeom>
          <a:solidFill>
            <a:srgbClr val="B32C1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253" name="Rectangle 12"/>
          <p:cNvSpPr>
            <a:spLocks noGrp="1" noChangeArrowheads="1"/>
          </p:cNvSpPr>
          <p:nvPr>
            <p:ph type="title"/>
          </p:nvPr>
        </p:nvSpPr>
        <p:spPr bwMode="auto">
          <a:xfrm>
            <a:off x="301625" y="228600"/>
            <a:ext cx="8532813"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smtClean="0"/>
              <a:t>Click to edit the title text format</a:t>
            </a:r>
          </a:p>
        </p:txBody>
      </p:sp>
      <p:sp>
        <p:nvSpPr>
          <p:cNvPr id="10254" name="Rectangle 13"/>
          <p:cNvSpPr>
            <a:spLocks noGrp="1" noChangeArrowheads="1"/>
          </p:cNvSpPr>
          <p:nvPr>
            <p:ph type="body" idx="1"/>
          </p:nvPr>
        </p:nvSpPr>
        <p:spPr bwMode="auto">
          <a:xfrm>
            <a:off x="301625" y="1524000"/>
            <a:ext cx="8532813" cy="459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14"/>
          <p:cNvSpPr>
            <a:spLocks noGrp="1" noChangeArrowheads="1"/>
          </p:cNvSpPr>
          <p:nvPr>
            <p:ph type="sldNum"/>
          </p:nvPr>
        </p:nvSpPr>
        <p:spPr bwMode="auto">
          <a:xfrm>
            <a:off x="1371600" y="312738"/>
            <a:ext cx="455613" cy="439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ctr">
              <a:buClrTx/>
              <a:buFontTx/>
              <a:buNone/>
              <a:defRPr sz="1600">
                <a:solidFill>
                  <a:srgbClr val="9D2512"/>
                </a:solidFill>
                <a:latin typeface="Times New Roman" pitchFamily="16" charset="0"/>
                <a:ea typeface="+mn-ea"/>
                <a:cs typeface="Arial" charset="0"/>
              </a:defRPr>
            </a:lvl1pPr>
          </a:lstStyle>
          <a:p>
            <a:pPr>
              <a:defRPr/>
            </a:pPr>
            <a:fld id="{7CC8CB38-2E31-4A14-AFB8-516084E141A4}" type="slidenum">
              <a:rPr lang="en-US"/>
              <a:pPr>
                <a:defRPr/>
              </a:pPr>
              <a:t>‹#›</a:t>
            </a:fld>
            <a:endParaRPr lang="en-US"/>
          </a:p>
        </p:txBody>
      </p:sp>
      <p:sp>
        <p:nvSpPr>
          <p:cNvPr id="10255" name="Rectangle 15"/>
          <p:cNvSpPr>
            <a:spLocks noGrp="1" noChangeArrowheads="1"/>
          </p:cNvSpPr>
          <p:nvPr>
            <p:ph type="dt"/>
          </p:nvPr>
        </p:nvSpPr>
        <p:spPr bwMode="auto">
          <a:xfrm>
            <a:off x="5788025" y="6405563"/>
            <a:ext cx="3043238"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a:buClrTx/>
              <a:buFontTx/>
              <a:buNone/>
              <a:tabLst>
                <a:tab pos="723900" algn="l"/>
                <a:tab pos="1447800" algn="l"/>
                <a:tab pos="2171700" algn="l"/>
                <a:tab pos="2895600" algn="l"/>
              </a:tabLst>
              <a:defRPr sz="1400">
                <a:solidFill>
                  <a:srgbClr val="FFFFFF"/>
                </a:solidFill>
                <a:latin typeface="Times New Roman" pitchFamily="16" charset="0"/>
                <a:ea typeface="+mn-ea"/>
                <a:cs typeface="Arial" charset="0"/>
              </a:defRPr>
            </a:lvl1pPr>
          </a:lstStyle>
          <a:p>
            <a:pPr>
              <a:defRPr/>
            </a:pPr>
            <a:endParaRPr lang="en-US"/>
          </a:p>
        </p:txBody>
      </p:sp>
      <p:sp>
        <p:nvSpPr>
          <p:cNvPr id="10257" name="Text Box 16"/>
          <p:cNvSpPr txBox="1">
            <a:spLocks noChangeArrowheads="1"/>
          </p:cNvSpPr>
          <p:nvPr/>
        </p:nvSpPr>
        <p:spPr bwMode="auto">
          <a:xfrm>
            <a:off x="301625" y="6410325"/>
            <a:ext cx="3584575"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2pPr>
      <a:lvl3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3pPr>
      <a:lvl4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4pPr>
      <a:lvl5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5pPr>
      <a:lvl6pPr marL="25146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6pPr>
      <a:lvl7pPr marL="29718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7pPr>
      <a:lvl8pPr marL="34290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8pPr>
      <a:lvl9pPr marL="38862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9pPr>
    </p:titleStyle>
    <p:bodyStyle>
      <a:lvl1pPr marL="342900" indent="-342900" algn="l" defTabSz="457200" rtl="0" eaLnBrk="0" fontAlgn="base" hangingPunct="0">
        <a:spcBef>
          <a:spcPts val="675"/>
        </a:spcBef>
        <a:spcAft>
          <a:spcPct val="0"/>
        </a:spcAft>
        <a:buClr>
          <a:srgbClr val="000000"/>
        </a:buClr>
        <a:buSzPct val="100000"/>
        <a:buFont typeface="Times New Roman" pitchFamily="16" charset="0"/>
        <a:defRPr sz="2700">
          <a:solidFill>
            <a:srgbClr val="000000"/>
          </a:solidFill>
          <a:latin typeface="+mn-lt"/>
          <a:ea typeface="+mn-ea"/>
          <a:cs typeface="+mn-cs"/>
        </a:defRPr>
      </a:lvl1pPr>
      <a:lvl2pPr marL="742950" indent="-285750" algn="l" defTabSz="457200" rtl="0" eaLnBrk="0" fontAlgn="base" hangingPunct="0">
        <a:spcBef>
          <a:spcPts val="550"/>
        </a:spcBef>
        <a:spcAft>
          <a:spcPct val="0"/>
        </a:spcAft>
        <a:buClr>
          <a:srgbClr val="000000"/>
        </a:buClr>
        <a:buSzPct val="100000"/>
        <a:buFont typeface="Times New Roman" pitchFamily="16" charset="0"/>
        <a:defRPr sz="2200">
          <a:solidFill>
            <a:srgbClr val="575F6D"/>
          </a:solidFill>
          <a:latin typeface="+mn-lt"/>
          <a:ea typeface="+mn-ea"/>
          <a:cs typeface="+mn-cs"/>
        </a:defRPr>
      </a:lvl2pPr>
      <a:lvl3pPr marL="11430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575F6D"/>
          </a:solidFill>
          <a:latin typeface="+mn-lt"/>
          <a:ea typeface="+mn-ea"/>
          <a:cs typeface="+mn-cs"/>
        </a:defRPr>
      </a:lvl4pPr>
      <a:lvl5pPr marL="20574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5pPr>
      <a:lvl6pPr marL="25146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6pPr>
      <a:lvl7pPr marL="29718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7pPr>
      <a:lvl8pPr marL="34290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8pPr>
      <a:lvl9pPr marL="38862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39D"/>
        </a:solidFill>
        <a:effectLst/>
      </p:bgPr>
    </p:bg>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0" y="6705600"/>
            <a:ext cx="9144000" cy="1524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67" name="Rectangle 2"/>
          <p:cNvSpPr>
            <a:spLocks noChangeArrowheads="1"/>
          </p:cNvSpPr>
          <p:nvPr/>
        </p:nvSpPr>
        <p:spPr bwMode="auto">
          <a:xfrm>
            <a:off x="0" y="0"/>
            <a:ext cx="9144000" cy="1393825"/>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68" name="Rectangle 3"/>
          <p:cNvSpPr>
            <a:spLocks noChangeArrowheads="1"/>
          </p:cNvSpPr>
          <p:nvPr/>
        </p:nvSpPr>
        <p:spPr bwMode="auto">
          <a:xfrm>
            <a:off x="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69" name="Rectangle 4"/>
          <p:cNvSpPr>
            <a:spLocks noChangeArrowheads="1"/>
          </p:cNvSpPr>
          <p:nvPr/>
        </p:nvSpPr>
        <p:spPr bwMode="auto">
          <a:xfrm>
            <a:off x="899160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70" name="Rectangle 5"/>
          <p:cNvSpPr>
            <a:spLocks noChangeArrowheads="1"/>
          </p:cNvSpPr>
          <p:nvPr/>
        </p:nvSpPr>
        <p:spPr bwMode="auto">
          <a:xfrm>
            <a:off x="149225" y="6388100"/>
            <a:ext cx="8832850" cy="309563"/>
          </a:xfrm>
          <a:prstGeom prst="rect">
            <a:avLst/>
          </a:prstGeom>
          <a:solidFill>
            <a:srgbClr val="B32C1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71" name="Rectangle 6"/>
          <p:cNvSpPr>
            <a:spLocks noChangeArrowheads="1"/>
          </p:cNvSpPr>
          <p:nvPr/>
        </p:nvSpPr>
        <p:spPr bwMode="auto">
          <a:xfrm>
            <a:off x="152400" y="155575"/>
            <a:ext cx="8832850" cy="6546850"/>
          </a:xfrm>
          <a:prstGeom prst="rect">
            <a:avLst/>
          </a:prstGeom>
          <a:noFill/>
          <a:ln w="9360">
            <a:solidFill>
              <a:srgbClr val="9D251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72" name="Line 7"/>
          <p:cNvSpPr>
            <a:spLocks noChangeShapeType="1"/>
          </p:cNvSpPr>
          <p:nvPr/>
        </p:nvSpPr>
        <p:spPr bwMode="auto">
          <a:xfrm>
            <a:off x="152400" y="1276350"/>
            <a:ext cx="8832850" cy="1588"/>
          </a:xfrm>
          <a:prstGeom prst="line">
            <a:avLst/>
          </a:prstGeom>
          <a:noFill/>
          <a:ln w="9360">
            <a:solidFill>
              <a:srgbClr val="9D2512"/>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73" name="Oval 8"/>
          <p:cNvSpPr>
            <a:spLocks noChangeArrowheads="1"/>
          </p:cNvSpPr>
          <p:nvPr/>
        </p:nvSpPr>
        <p:spPr bwMode="auto">
          <a:xfrm>
            <a:off x="4267200" y="955675"/>
            <a:ext cx="609600" cy="609600"/>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74" name="Oval 9"/>
          <p:cNvSpPr>
            <a:spLocks noChangeArrowheads="1"/>
          </p:cNvSpPr>
          <p:nvPr/>
        </p:nvSpPr>
        <p:spPr bwMode="auto">
          <a:xfrm>
            <a:off x="4362450" y="1050925"/>
            <a:ext cx="419100" cy="420688"/>
          </a:xfrm>
          <a:prstGeom prst="ellipse">
            <a:avLst/>
          </a:prstGeom>
          <a:solidFill>
            <a:srgbClr val="FFFFFF"/>
          </a:solidFill>
          <a:ln w="50760">
            <a:solidFill>
              <a:srgbClr val="9D251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75" name="Rectangle 10"/>
          <p:cNvSpPr>
            <a:spLocks noGrp="1" noChangeArrowheads="1"/>
          </p:cNvSpPr>
          <p:nvPr>
            <p:ph type="title"/>
          </p:nvPr>
        </p:nvSpPr>
        <p:spPr bwMode="auto">
          <a:xfrm>
            <a:off x="301625" y="228600"/>
            <a:ext cx="8532813"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smtClean="0"/>
              <a:t>Click to edit the title text format</a:t>
            </a:r>
          </a:p>
        </p:txBody>
      </p:sp>
      <p:sp>
        <p:nvSpPr>
          <p:cNvPr id="11276" name="Rectangle 11"/>
          <p:cNvSpPr>
            <a:spLocks noGrp="1" noChangeArrowheads="1"/>
          </p:cNvSpPr>
          <p:nvPr>
            <p:ph type="body" idx="1"/>
          </p:nvPr>
        </p:nvSpPr>
        <p:spPr bwMode="auto">
          <a:xfrm>
            <a:off x="301625" y="1524000"/>
            <a:ext cx="8532813" cy="459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12"/>
          <p:cNvSpPr>
            <a:spLocks noGrp="1" noChangeArrowheads="1"/>
          </p:cNvSpPr>
          <p:nvPr>
            <p:ph type="dt"/>
          </p:nvPr>
        </p:nvSpPr>
        <p:spPr bwMode="auto">
          <a:xfrm>
            <a:off x="5791200" y="6405563"/>
            <a:ext cx="3043238"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r">
              <a:buClrTx/>
              <a:buFontTx/>
              <a:buNone/>
              <a:tabLst>
                <a:tab pos="723900" algn="l"/>
                <a:tab pos="1447800" algn="l"/>
                <a:tab pos="2171700" algn="l"/>
                <a:tab pos="2895600" algn="l"/>
              </a:tabLst>
              <a:defRPr sz="1400">
                <a:solidFill>
                  <a:srgbClr val="FFFFFF"/>
                </a:solidFill>
                <a:latin typeface="Times New Roman" pitchFamily="16" charset="0"/>
                <a:ea typeface="+mn-ea"/>
                <a:cs typeface="Arial" charset="0"/>
              </a:defRPr>
            </a:lvl1pPr>
          </a:lstStyle>
          <a:p>
            <a:pPr>
              <a:defRPr/>
            </a:pPr>
            <a:endParaRPr lang="en-US"/>
          </a:p>
        </p:txBody>
      </p:sp>
      <p:sp>
        <p:nvSpPr>
          <p:cNvPr id="11278" name="Text Box 13"/>
          <p:cNvSpPr txBox="1">
            <a:spLocks noChangeArrowheads="1"/>
          </p:cNvSpPr>
          <p:nvPr/>
        </p:nvSpPr>
        <p:spPr bwMode="auto">
          <a:xfrm>
            <a:off x="304800" y="6410325"/>
            <a:ext cx="35814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 name="Rectangle 14"/>
          <p:cNvSpPr>
            <a:spLocks noGrp="1" noChangeArrowheads="1"/>
          </p:cNvSpPr>
          <p:nvPr>
            <p:ph type="sldNum"/>
          </p:nvPr>
        </p:nvSpPr>
        <p:spPr bwMode="auto">
          <a:xfrm>
            <a:off x="4343400" y="1039813"/>
            <a:ext cx="455613" cy="439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lvl1pPr algn="ctr">
              <a:buClrTx/>
              <a:buFontTx/>
              <a:buNone/>
              <a:defRPr sz="1600">
                <a:solidFill>
                  <a:srgbClr val="9D2512"/>
                </a:solidFill>
                <a:latin typeface="Times New Roman" pitchFamily="16" charset="0"/>
                <a:ea typeface="+mn-ea"/>
                <a:cs typeface="Arial" charset="0"/>
              </a:defRPr>
            </a:lvl1pPr>
          </a:lstStyle>
          <a:p>
            <a:pPr>
              <a:defRPr/>
            </a:pPr>
            <a:fld id="{FC74A599-4E04-44FC-AEAA-29C047BA3FC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2pPr>
      <a:lvl3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3pPr>
      <a:lvl4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4pPr>
      <a:lvl5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5pPr>
      <a:lvl6pPr marL="25146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6pPr>
      <a:lvl7pPr marL="29718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7pPr>
      <a:lvl8pPr marL="34290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8pPr>
      <a:lvl9pPr marL="38862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9pPr>
    </p:titleStyle>
    <p:bodyStyle>
      <a:lvl1pPr marL="342900" indent="-342900" algn="l" defTabSz="457200" rtl="0" eaLnBrk="0" fontAlgn="base" hangingPunct="0">
        <a:spcBef>
          <a:spcPts val="675"/>
        </a:spcBef>
        <a:spcAft>
          <a:spcPct val="0"/>
        </a:spcAft>
        <a:buClr>
          <a:srgbClr val="000000"/>
        </a:buClr>
        <a:buSzPct val="100000"/>
        <a:buFont typeface="Times New Roman" pitchFamily="16" charset="0"/>
        <a:defRPr sz="2700">
          <a:solidFill>
            <a:srgbClr val="000000"/>
          </a:solidFill>
          <a:latin typeface="+mn-lt"/>
          <a:ea typeface="+mn-ea"/>
          <a:cs typeface="+mn-cs"/>
        </a:defRPr>
      </a:lvl1pPr>
      <a:lvl2pPr marL="742950" indent="-285750" algn="l" defTabSz="457200" rtl="0" eaLnBrk="0" fontAlgn="base" hangingPunct="0">
        <a:spcBef>
          <a:spcPts val="550"/>
        </a:spcBef>
        <a:spcAft>
          <a:spcPct val="0"/>
        </a:spcAft>
        <a:buClr>
          <a:srgbClr val="000000"/>
        </a:buClr>
        <a:buSzPct val="100000"/>
        <a:buFont typeface="Times New Roman" pitchFamily="16" charset="0"/>
        <a:defRPr sz="2200">
          <a:solidFill>
            <a:srgbClr val="575F6D"/>
          </a:solidFill>
          <a:latin typeface="+mn-lt"/>
          <a:ea typeface="+mn-ea"/>
          <a:cs typeface="+mn-cs"/>
        </a:defRPr>
      </a:lvl2pPr>
      <a:lvl3pPr marL="11430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575F6D"/>
          </a:solidFill>
          <a:latin typeface="+mn-lt"/>
          <a:ea typeface="+mn-ea"/>
          <a:cs typeface="+mn-cs"/>
        </a:defRPr>
      </a:lvl4pPr>
      <a:lvl5pPr marL="20574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5pPr>
      <a:lvl6pPr marL="25146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6pPr>
      <a:lvl7pPr marL="29718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7pPr>
      <a:lvl8pPr marL="34290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8pPr>
      <a:lvl9pPr marL="38862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FFF39D"/>
        </a:solidFill>
        <a:effectLst/>
      </p:bgPr>
    </p:bg>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0" y="6705600"/>
            <a:ext cx="9144000" cy="1524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291" name="Rectangle 2"/>
          <p:cNvSpPr>
            <a:spLocks noChangeArrowheads="1"/>
          </p:cNvSpPr>
          <p:nvPr/>
        </p:nvSpPr>
        <p:spPr bwMode="auto">
          <a:xfrm>
            <a:off x="7010400" y="0"/>
            <a:ext cx="21336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292" name="Rectangle 3"/>
          <p:cNvSpPr>
            <a:spLocks noChangeArrowheads="1"/>
          </p:cNvSpPr>
          <p:nvPr/>
        </p:nvSpPr>
        <p:spPr bwMode="auto">
          <a:xfrm>
            <a:off x="0" y="0"/>
            <a:ext cx="9144000" cy="155575"/>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293" name="Rectangle 4"/>
          <p:cNvSpPr>
            <a:spLocks noChangeArrowheads="1"/>
          </p:cNvSpPr>
          <p:nvPr/>
        </p:nvSpPr>
        <p:spPr bwMode="auto">
          <a:xfrm>
            <a:off x="0" y="0"/>
            <a:ext cx="152400" cy="68580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294" name="Rectangle 5"/>
          <p:cNvSpPr>
            <a:spLocks noChangeArrowheads="1"/>
          </p:cNvSpPr>
          <p:nvPr/>
        </p:nvSpPr>
        <p:spPr bwMode="auto">
          <a:xfrm>
            <a:off x="146050" y="6391275"/>
            <a:ext cx="8832850" cy="309563"/>
          </a:xfrm>
          <a:prstGeom prst="rect">
            <a:avLst/>
          </a:prstGeom>
          <a:solidFill>
            <a:srgbClr val="B32C1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295" name="Rectangle 6"/>
          <p:cNvSpPr>
            <a:spLocks noChangeArrowheads="1"/>
          </p:cNvSpPr>
          <p:nvPr/>
        </p:nvSpPr>
        <p:spPr bwMode="auto">
          <a:xfrm>
            <a:off x="152400" y="155575"/>
            <a:ext cx="8832850" cy="6546850"/>
          </a:xfrm>
          <a:prstGeom prst="rect">
            <a:avLst/>
          </a:prstGeom>
          <a:noFill/>
          <a:ln w="9360">
            <a:solidFill>
              <a:srgbClr val="9D251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296" name="Line 7"/>
          <p:cNvSpPr>
            <a:spLocks noChangeShapeType="1"/>
          </p:cNvSpPr>
          <p:nvPr/>
        </p:nvSpPr>
        <p:spPr bwMode="auto">
          <a:xfrm>
            <a:off x="7143750" y="155575"/>
            <a:ext cx="1588" cy="6245225"/>
          </a:xfrm>
          <a:prstGeom prst="line">
            <a:avLst/>
          </a:prstGeom>
          <a:noFill/>
          <a:ln w="9360">
            <a:solidFill>
              <a:srgbClr val="9D2512"/>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297" name="Oval 8"/>
          <p:cNvSpPr>
            <a:spLocks noChangeArrowheads="1"/>
          </p:cNvSpPr>
          <p:nvPr/>
        </p:nvSpPr>
        <p:spPr bwMode="auto">
          <a:xfrm>
            <a:off x="6838950" y="2925763"/>
            <a:ext cx="609600" cy="609600"/>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298" name="Oval 9"/>
          <p:cNvSpPr>
            <a:spLocks noChangeArrowheads="1"/>
          </p:cNvSpPr>
          <p:nvPr/>
        </p:nvSpPr>
        <p:spPr bwMode="auto">
          <a:xfrm>
            <a:off x="6934200" y="3021013"/>
            <a:ext cx="420688" cy="419100"/>
          </a:xfrm>
          <a:prstGeom prst="ellipse">
            <a:avLst/>
          </a:prstGeom>
          <a:solidFill>
            <a:srgbClr val="FFFFFF"/>
          </a:solidFill>
          <a:ln w="50760">
            <a:solidFill>
              <a:srgbClr val="9D251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299" name="Rectangle 10"/>
          <p:cNvSpPr>
            <a:spLocks noGrp="1" noChangeArrowheads="1"/>
          </p:cNvSpPr>
          <p:nvPr>
            <p:ph type="title"/>
          </p:nvPr>
        </p:nvSpPr>
        <p:spPr bwMode="auto">
          <a:xfrm>
            <a:off x="301625" y="228600"/>
            <a:ext cx="8532813"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smtClean="0"/>
              <a:t>Click to edit the title text format</a:t>
            </a:r>
          </a:p>
        </p:txBody>
      </p:sp>
      <p:sp>
        <p:nvSpPr>
          <p:cNvPr id="12300" name="Rectangle 11"/>
          <p:cNvSpPr>
            <a:spLocks noGrp="1" noChangeArrowheads="1"/>
          </p:cNvSpPr>
          <p:nvPr>
            <p:ph type="body" idx="1"/>
          </p:nvPr>
        </p:nvSpPr>
        <p:spPr bwMode="auto">
          <a:xfrm>
            <a:off x="301625" y="1524000"/>
            <a:ext cx="8532813" cy="459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12"/>
          <p:cNvSpPr>
            <a:spLocks noGrp="1" noChangeArrowheads="1"/>
          </p:cNvSpPr>
          <p:nvPr>
            <p:ph type="sldNum"/>
          </p:nvPr>
        </p:nvSpPr>
        <p:spPr bwMode="auto">
          <a:xfrm>
            <a:off x="6915150" y="3009900"/>
            <a:ext cx="455613" cy="439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ctr">
              <a:buClrTx/>
              <a:buFontTx/>
              <a:buNone/>
              <a:defRPr sz="1600">
                <a:solidFill>
                  <a:srgbClr val="9D2512"/>
                </a:solidFill>
                <a:latin typeface="Times New Roman" pitchFamily="16" charset="0"/>
                <a:ea typeface="+mn-ea"/>
                <a:cs typeface="Arial" charset="0"/>
              </a:defRPr>
            </a:lvl1pPr>
          </a:lstStyle>
          <a:p>
            <a:pPr>
              <a:defRPr/>
            </a:pPr>
            <a:fld id="{A223921A-493A-4016-B79C-1C668EE3C957}" type="slidenum">
              <a:rPr lang="en-US"/>
              <a:pPr>
                <a:defRPr/>
              </a:pPr>
              <a:t>‹#›</a:t>
            </a:fld>
            <a:endParaRPr lang="en-US"/>
          </a:p>
        </p:txBody>
      </p:sp>
      <p:sp>
        <p:nvSpPr>
          <p:cNvPr id="12301" name="Rectangle 13"/>
          <p:cNvSpPr>
            <a:spLocks noGrp="1" noChangeArrowheads="1"/>
          </p:cNvSpPr>
          <p:nvPr>
            <p:ph type="dt"/>
          </p:nvPr>
        </p:nvSpPr>
        <p:spPr bwMode="auto">
          <a:xfrm>
            <a:off x="5791200" y="6405563"/>
            <a:ext cx="3043238"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a:buClrTx/>
              <a:buFontTx/>
              <a:buNone/>
              <a:tabLst>
                <a:tab pos="723900" algn="l"/>
                <a:tab pos="1447800" algn="l"/>
                <a:tab pos="2171700" algn="l"/>
                <a:tab pos="2895600" algn="l"/>
              </a:tabLst>
              <a:defRPr sz="1400">
                <a:solidFill>
                  <a:srgbClr val="FFFFFF"/>
                </a:solidFill>
                <a:latin typeface="Times New Roman" pitchFamily="16" charset="0"/>
                <a:ea typeface="+mn-ea"/>
                <a:cs typeface="Arial" charset="0"/>
              </a:defRPr>
            </a:lvl1pPr>
          </a:lstStyle>
          <a:p>
            <a:pPr>
              <a:defRPr/>
            </a:pPr>
            <a:endParaRPr lang="en-US"/>
          </a:p>
        </p:txBody>
      </p:sp>
      <p:sp>
        <p:nvSpPr>
          <p:cNvPr id="12303" name="Text Box 14"/>
          <p:cNvSpPr txBox="1">
            <a:spLocks noChangeArrowheads="1"/>
          </p:cNvSpPr>
          <p:nvPr/>
        </p:nvSpPr>
        <p:spPr bwMode="auto">
          <a:xfrm>
            <a:off x="304800" y="6410325"/>
            <a:ext cx="35814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2pPr>
      <a:lvl3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3pPr>
      <a:lvl4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4pPr>
      <a:lvl5pPr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5pPr>
      <a:lvl6pPr marL="25146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6pPr>
      <a:lvl7pPr marL="29718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7pPr>
      <a:lvl8pPr marL="34290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8pPr>
      <a:lvl9pPr marL="3886200" indent="-228600" algn="ctr" defTabSz="457200" rtl="0" eaLnBrk="0" fontAlgn="base" hangingPunct="0">
        <a:spcBef>
          <a:spcPct val="0"/>
        </a:spcBef>
        <a:spcAft>
          <a:spcPct val="0"/>
        </a:spcAft>
        <a:buClr>
          <a:srgbClr val="000000"/>
        </a:buClr>
        <a:buSzPct val="100000"/>
        <a:buFont typeface="Times New Roman" pitchFamily="16" charset="0"/>
        <a:defRPr sz="3300">
          <a:solidFill>
            <a:srgbClr val="9D2512"/>
          </a:solidFill>
          <a:latin typeface="Georgia" pitchFamily="16" charset="0"/>
          <a:ea typeface="Bitstream Vera Sans" charset="0"/>
          <a:cs typeface="Bitstream Vera Sans" charset="0"/>
        </a:defRPr>
      </a:lvl9pPr>
    </p:titleStyle>
    <p:bodyStyle>
      <a:lvl1pPr marL="342900" indent="-342900" algn="l" defTabSz="457200" rtl="0" eaLnBrk="0" fontAlgn="base" hangingPunct="0">
        <a:spcBef>
          <a:spcPts val="675"/>
        </a:spcBef>
        <a:spcAft>
          <a:spcPct val="0"/>
        </a:spcAft>
        <a:buClr>
          <a:srgbClr val="000000"/>
        </a:buClr>
        <a:buSzPct val="100000"/>
        <a:buFont typeface="Times New Roman" pitchFamily="16" charset="0"/>
        <a:defRPr sz="2700">
          <a:solidFill>
            <a:srgbClr val="000000"/>
          </a:solidFill>
          <a:latin typeface="+mn-lt"/>
          <a:ea typeface="+mn-ea"/>
          <a:cs typeface="+mn-cs"/>
        </a:defRPr>
      </a:lvl1pPr>
      <a:lvl2pPr marL="742950" indent="-285750" algn="l" defTabSz="457200" rtl="0" eaLnBrk="0" fontAlgn="base" hangingPunct="0">
        <a:spcBef>
          <a:spcPts val="550"/>
        </a:spcBef>
        <a:spcAft>
          <a:spcPct val="0"/>
        </a:spcAft>
        <a:buClr>
          <a:srgbClr val="000000"/>
        </a:buClr>
        <a:buSzPct val="100000"/>
        <a:buFont typeface="Times New Roman" pitchFamily="16" charset="0"/>
        <a:defRPr sz="2200">
          <a:solidFill>
            <a:srgbClr val="575F6D"/>
          </a:solidFill>
          <a:latin typeface="+mn-lt"/>
          <a:ea typeface="+mn-ea"/>
          <a:cs typeface="+mn-cs"/>
        </a:defRPr>
      </a:lvl2pPr>
      <a:lvl3pPr marL="11430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575F6D"/>
          </a:solidFill>
          <a:latin typeface="+mn-lt"/>
          <a:ea typeface="+mn-ea"/>
          <a:cs typeface="+mn-cs"/>
        </a:defRPr>
      </a:lvl4pPr>
      <a:lvl5pPr marL="20574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5pPr>
      <a:lvl6pPr marL="25146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6pPr>
      <a:lvl7pPr marL="29718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7pPr>
      <a:lvl8pPr marL="34290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8pPr>
      <a:lvl9pPr marL="3886200" indent="-228600" algn="l" defTabSz="457200"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9.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1371600" y="2819400"/>
            <a:ext cx="64008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9pPr>
          </a:lstStyle>
          <a:p>
            <a:pPr algn="ctr" eaLnBrk="1" hangingPunct="1">
              <a:spcBef>
                <a:spcPts val="400"/>
              </a:spcBef>
              <a:buClrTx/>
              <a:buSzPct val="85000"/>
              <a:buFontTx/>
              <a:buNone/>
            </a:pPr>
            <a:r>
              <a:rPr lang="en-US" sz="1600" b="1">
                <a:solidFill>
                  <a:srgbClr val="575F6D"/>
                </a:solidFill>
              </a:rPr>
              <a:t>CATHERINE AND ANNIE</a:t>
            </a:r>
          </a:p>
        </p:txBody>
      </p:sp>
      <p:sp>
        <p:nvSpPr>
          <p:cNvPr id="13315" name="Text Box 2"/>
          <p:cNvSpPr txBox="1">
            <a:spLocks noChangeArrowheads="1"/>
          </p:cNvSpPr>
          <p:nvPr/>
        </p:nvSpPr>
        <p:spPr bwMode="auto">
          <a:xfrm>
            <a:off x="685800" y="379413"/>
            <a:ext cx="77724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9pPr>
          </a:lstStyle>
          <a:p>
            <a:pPr algn="ctr" eaLnBrk="1" hangingPunct="1">
              <a:buClrTx/>
              <a:buFontTx/>
              <a:buNone/>
            </a:pPr>
            <a:r>
              <a:rPr lang="en-US" sz="4200">
                <a:solidFill>
                  <a:srgbClr val="FE8637"/>
                </a:solidFill>
              </a:rPr>
              <a:t>Python: Part 3</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762000" y="228600"/>
            <a:ext cx="75438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9pPr>
          </a:lstStyle>
          <a:p>
            <a:pPr algn="ctr" eaLnBrk="1" hangingPunct="1">
              <a:buClrTx/>
              <a:buFontTx/>
              <a:buNone/>
            </a:pPr>
            <a:r>
              <a:rPr lang="en-US" sz="4000">
                <a:solidFill>
                  <a:srgbClr val="9D2512"/>
                </a:solidFill>
                <a:latin typeface="High Tower Text" pitchFamily="18" charset="0"/>
              </a:rPr>
              <a:t>Intro to Loops</a:t>
            </a:r>
          </a:p>
        </p:txBody>
      </p:sp>
      <p:sp>
        <p:nvSpPr>
          <p:cNvPr id="15362" name="Text Box 2"/>
          <p:cNvSpPr txBox="1">
            <a:spLocks noChangeArrowheads="1"/>
          </p:cNvSpPr>
          <p:nvPr/>
        </p:nvSpPr>
        <p:spPr bwMode="auto">
          <a:xfrm>
            <a:off x="304800" y="1447800"/>
            <a:ext cx="8382000" cy="365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15875" eaLnBrk="0" hangingPunct="0">
              <a:tabLst>
                <a:tab pos="655638" algn="l"/>
                <a:tab pos="1570038" algn="l"/>
                <a:tab pos="2484438" algn="l"/>
                <a:tab pos="3398838" algn="l"/>
                <a:tab pos="4313238" algn="l"/>
                <a:tab pos="5227638" algn="l"/>
                <a:tab pos="6142038" algn="l"/>
                <a:tab pos="7056438" algn="l"/>
                <a:tab pos="7970838" algn="l"/>
                <a:tab pos="8885238" algn="l"/>
                <a:tab pos="9799638" algn="l"/>
              </a:tabLst>
              <a:defRPr>
                <a:solidFill>
                  <a:schemeClr val="bg1"/>
                </a:solidFill>
                <a:latin typeface="Georgia" pitchFamily="16" charset="0"/>
                <a:ea typeface="Bitstream Vera Sans" charset="0"/>
                <a:cs typeface="Bitstream Vera Sans" charset="0"/>
              </a:defRPr>
            </a:lvl1pPr>
            <a:lvl2pPr eaLnBrk="0" hangingPunct="0">
              <a:tabLst>
                <a:tab pos="655638" algn="l"/>
                <a:tab pos="1570038" algn="l"/>
                <a:tab pos="2484438" algn="l"/>
                <a:tab pos="3398838" algn="l"/>
                <a:tab pos="4313238" algn="l"/>
                <a:tab pos="5227638" algn="l"/>
                <a:tab pos="6142038" algn="l"/>
                <a:tab pos="7056438" algn="l"/>
                <a:tab pos="7970838" algn="l"/>
                <a:tab pos="8885238" algn="l"/>
                <a:tab pos="9799638" algn="l"/>
              </a:tabLst>
              <a:defRPr>
                <a:solidFill>
                  <a:schemeClr val="bg1"/>
                </a:solidFill>
                <a:latin typeface="Georgia" pitchFamily="16" charset="0"/>
                <a:ea typeface="Bitstream Vera Sans" charset="0"/>
                <a:cs typeface="Bitstream Vera Sans" charset="0"/>
              </a:defRPr>
            </a:lvl2pPr>
            <a:lvl3pPr eaLnBrk="0" hangingPunct="0">
              <a:tabLst>
                <a:tab pos="655638" algn="l"/>
                <a:tab pos="1570038" algn="l"/>
                <a:tab pos="2484438" algn="l"/>
                <a:tab pos="3398838" algn="l"/>
                <a:tab pos="4313238" algn="l"/>
                <a:tab pos="5227638" algn="l"/>
                <a:tab pos="6142038" algn="l"/>
                <a:tab pos="7056438" algn="l"/>
                <a:tab pos="7970838" algn="l"/>
                <a:tab pos="8885238" algn="l"/>
                <a:tab pos="9799638" algn="l"/>
              </a:tabLst>
              <a:defRPr>
                <a:solidFill>
                  <a:schemeClr val="bg1"/>
                </a:solidFill>
                <a:latin typeface="Georgia" pitchFamily="16" charset="0"/>
                <a:ea typeface="Bitstream Vera Sans" charset="0"/>
                <a:cs typeface="Bitstream Vera Sans" charset="0"/>
              </a:defRPr>
            </a:lvl3pPr>
            <a:lvl4pPr eaLnBrk="0" hangingPunct="0">
              <a:tabLst>
                <a:tab pos="655638" algn="l"/>
                <a:tab pos="1570038" algn="l"/>
                <a:tab pos="2484438" algn="l"/>
                <a:tab pos="3398838" algn="l"/>
                <a:tab pos="4313238" algn="l"/>
                <a:tab pos="5227638" algn="l"/>
                <a:tab pos="6142038" algn="l"/>
                <a:tab pos="7056438" algn="l"/>
                <a:tab pos="7970838" algn="l"/>
                <a:tab pos="8885238" algn="l"/>
                <a:tab pos="9799638" algn="l"/>
              </a:tabLst>
              <a:defRPr>
                <a:solidFill>
                  <a:schemeClr val="bg1"/>
                </a:solidFill>
                <a:latin typeface="Georgia" pitchFamily="16" charset="0"/>
                <a:ea typeface="Bitstream Vera Sans" charset="0"/>
                <a:cs typeface="Bitstream Vera Sans" charset="0"/>
              </a:defRPr>
            </a:lvl4pPr>
            <a:lvl5pPr eaLnBrk="0" hangingPunct="0">
              <a:tabLst>
                <a:tab pos="655638" algn="l"/>
                <a:tab pos="1570038" algn="l"/>
                <a:tab pos="2484438" algn="l"/>
                <a:tab pos="3398838" algn="l"/>
                <a:tab pos="4313238" algn="l"/>
                <a:tab pos="5227638" algn="l"/>
                <a:tab pos="6142038" algn="l"/>
                <a:tab pos="7056438" algn="l"/>
                <a:tab pos="7970838" algn="l"/>
                <a:tab pos="8885238" algn="l"/>
                <a:tab pos="9799638"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655638" algn="l"/>
                <a:tab pos="1570038" algn="l"/>
                <a:tab pos="2484438" algn="l"/>
                <a:tab pos="3398838" algn="l"/>
                <a:tab pos="4313238" algn="l"/>
                <a:tab pos="5227638" algn="l"/>
                <a:tab pos="6142038" algn="l"/>
                <a:tab pos="7056438" algn="l"/>
                <a:tab pos="7970838" algn="l"/>
                <a:tab pos="8885238" algn="l"/>
                <a:tab pos="9799638"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655638" algn="l"/>
                <a:tab pos="1570038" algn="l"/>
                <a:tab pos="2484438" algn="l"/>
                <a:tab pos="3398838" algn="l"/>
                <a:tab pos="4313238" algn="l"/>
                <a:tab pos="5227638" algn="l"/>
                <a:tab pos="6142038" algn="l"/>
                <a:tab pos="7056438" algn="l"/>
                <a:tab pos="7970838" algn="l"/>
                <a:tab pos="8885238" algn="l"/>
                <a:tab pos="9799638"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655638" algn="l"/>
                <a:tab pos="1570038" algn="l"/>
                <a:tab pos="2484438" algn="l"/>
                <a:tab pos="3398838" algn="l"/>
                <a:tab pos="4313238" algn="l"/>
                <a:tab pos="5227638" algn="l"/>
                <a:tab pos="6142038" algn="l"/>
                <a:tab pos="7056438" algn="l"/>
                <a:tab pos="7970838" algn="l"/>
                <a:tab pos="8885238" algn="l"/>
                <a:tab pos="9799638"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655638" algn="l"/>
                <a:tab pos="1570038" algn="l"/>
                <a:tab pos="2484438" algn="l"/>
                <a:tab pos="3398838" algn="l"/>
                <a:tab pos="4313238" algn="l"/>
                <a:tab pos="5227638" algn="l"/>
                <a:tab pos="6142038" algn="l"/>
                <a:tab pos="7056438" algn="l"/>
                <a:tab pos="7970838" algn="l"/>
                <a:tab pos="8885238" algn="l"/>
                <a:tab pos="9799638" algn="l"/>
              </a:tabLst>
              <a:defRPr>
                <a:solidFill>
                  <a:schemeClr val="bg1"/>
                </a:solidFill>
                <a:latin typeface="Georgia" pitchFamily="16" charset="0"/>
                <a:ea typeface="Bitstream Vera Sans" charset="0"/>
                <a:cs typeface="Bitstream Vera Sans" charset="0"/>
              </a:defRPr>
            </a:lvl9pPr>
          </a:lstStyle>
          <a:p>
            <a:pPr eaLnBrk="1" hangingPunct="1">
              <a:spcBef>
                <a:spcPts val="600"/>
              </a:spcBef>
              <a:buClr>
                <a:srgbClr val="FE8637"/>
              </a:buClr>
              <a:buSzPct val="85000"/>
              <a:buFont typeface="Wingdings" pitchFamily="2" charset="2"/>
              <a:buChar char=""/>
            </a:pPr>
            <a:r>
              <a:rPr lang="en-US" sz="2400">
                <a:solidFill>
                  <a:srgbClr val="000000"/>
                </a:solidFill>
                <a:latin typeface="High Tower Text" pitchFamily="18" charset="0"/>
              </a:rPr>
              <a:t> Do you remember in Alice when you could use a loop to make a character perform an action multiple times?</a:t>
            </a:r>
          </a:p>
          <a:p>
            <a:pPr eaLnBrk="1" hangingPunct="1">
              <a:spcBef>
                <a:spcPts val="600"/>
              </a:spcBef>
              <a:buClr>
                <a:srgbClr val="FE8637"/>
              </a:buClr>
              <a:buSzPct val="85000"/>
              <a:buFont typeface="Wingdings" pitchFamily="2" charset="2"/>
              <a:buChar char=""/>
            </a:pPr>
            <a:r>
              <a:rPr lang="en-US" sz="2400">
                <a:solidFill>
                  <a:srgbClr val="000000"/>
                </a:solidFill>
                <a:latin typeface="High Tower Text" pitchFamily="18" charset="0"/>
              </a:rPr>
              <a:t> You can also use loops in Python to do things multiple times.</a:t>
            </a:r>
          </a:p>
          <a:p>
            <a:pPr eaLnBrk="1" hangingPunct="1">
              <a:spcBef>
                <a:spcPts val="600"/>
              </a:spcBef>
              <a:buClr>
                <a:srgbClr val="FE8637"/>
              </a:buClr>
              <a:buSzPct val="85000"/>
              <a:buFont typeface="Wingdings" pitchFamily="2" charset="2"/>
              <a:buChar char=""/>
            </a:pPr>
            <a:r>
              <a:rPr lang="en-US" sz="2400">
                <a:solidFill>
                  <a:srgbClr val="000000"/>
                </a:solidFill>
                <a:latin typeface="High Tower Text" pitchFamily="18" charset="0"/>
              </a:rPr>
              <a:t> Do you remember the last program we had you write? It probably got really tedious having to create separate variables for each number and ask for values however many times….there has to be an easier way!</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fill="hold" nodeType="clickEffect">
                                  <p:stCondLst>
                                    <p:cond delay="0"/>
                                  </p:stCondLst>
                                  <p:childTnLst>
                                    <p:set>
                                      <p:cBhvr additive="repl">
                                        <p:cTn id="6" dur="1" fill="hold">
                                          <p:stCondLst>
                                            <p:cond delay="0"/>
                                          </p:stCondLst>
                                        </p:cTn>
                                        <p:tgtEl>
                                          <p:spTgt spid="15361"/>
                                        </p:tgtEl>
                                        <p:attrNameLst>
                                          <p:attrName>style.visibility</p:attrName>
                                        </p:attrNameLst>
                                      </p:cBhvr>
                                      <p:to>
                                        <p:strVal val="visible"/>
                                      </p:to>
                                    </p:set>
                                    <p:animEffect transition="in" filter="dissolve">
                                      <p:cBhvr additive="repl">
                                        <p:cTn id="7" dur="1000"/>
                                        <p:tgtEl>
                                          <p:spTgt spid="1536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fill="hold" nodeType="clickEffect">
                                  <p:stCondLst>
                                    <p:cond delay="0"/>
                                  </p:stCondLst>
                                  <p:childTnLst>
                                    <p:set>
                                      <p:cBhvr additive="repl">
                                        <p:cTn id="11" dur="1" fill="hold">
                                          <p:stCondLst>
                                            <p:cond delay="0"/>
                                          </p:stCondLst>
                                        </p:cTn>
                                        <p:tgtEl>
                                          <p:spTgt spid="15362">
                                            <p:txEl>
                                              <p:pRg st="0" end="0"/>
                                            </p:txEl>
                                          </p:spTgt>
                                        </p:tgtEl>
                                        <p:attrNameLst>
                                          <p:attrName>style.visibility</p:attrName>
                                        </p:attrNameLst>
                                      </p:cBhvr>
                                      <p:to>
                                        <p:strVal val="visible"/>
                                      </p:to>
                                    </p:set>
                                    <p:animEffect transition="in" filter="fade">
                                      <p:cBhvr additive="repl">
                                        <p:cTn id="12" dur="1000"/>
                                        <p:tgtEl>
                                          <p:spTgt spid="15362">
                                            <p:txEl>
                                              <p:pRg st="0" end="0"/>
                                            </p:txEl>
                                          </p:spTgt>
                                        </p:tgtEl>
                                      </p:cBhvr>
                                    </p:animEffect>
                                    <p:anim calcmode="lin" valueType="num">
                                      <p:cBhvr additive="repl">
                                        <p:cTn id="13" dur="1000" fill="hold"/>
                                        <p:tgtEl>
                                          <p:spTgt spid="15362">
                                            <p:txEl>
                                              <p:pRg st="0" end="0"/>
                                            </p:txEl>
                                          </p:spTgt>
                                        </p:tgtEl>
                                        <p:attrNameLst>
                                          <p:attrName>ppt_x</p:attrName>
                                        </p:attrNameLst>
                                      </p:cBhvr>
                                      <p:tavLst>
                                        <p:tav tm="100000">
                                          <p:val>
                                            <p:strVal val="#ppt_x"/>
                                          </p:val>
                                        </p:tav>
                                        <p:tav>
                                          <p:val>
                                            <p:strVal val="#ppt_x"/>
                                          </p:val>
                                        </p:tav>
                                      </p:tavLst>
                                    </p:anim>
                                    <p:anim calcmode="lin" valueType="num">
                                      <p:cBhvr additive="repl">
                                        <p:cTn id="14" dur="1000" fill="hold"/>
                                        <p:tgtEl>
                                          <p:spTgt spid="15362">
                                            <p:txEl>
                                              <p:pRg st="0" end="0"/>
                                            </p:txEl>
                                          </p:spTgt>
                                        </p:tgtEl>
                                        <p:attrNameLst>
                                          <p:attrName>ppt_y</p:attrName>
                                        </p:attrNameLst>
                                      </p:cBhvr>
                                      <p:tavLst>
                                        <p:tav tm="100000">
                                          <p:val>
                                            <p:strVal val="#ppt_y+.1"/>
                                          </p:val>
                                        </p:tav>
                                        <p:tav>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fill="hold" nodeType="clickEffect">
                                  <p:stCondLst>
                                    <p:cond delay="0"/>
                                  </p:stCondLst>
                                  <p:childTnLst>
                                    <p:set>
                                      <p:cBhvr additive="repl">
                                        <p:cTn id="18" dur="1" fill="hold">
                                          <p:stCondLst>
                                            <p:cond delay="0"/>
                                          </p:stCondLst>
                                        </p:cTn>
                                        <p:tgtEl>
                                          <p:spTgt spid="15362">
                                            <p:txEl>
                                              <p:pRg st="1" end="1"/>
                                            </p:txEl>
                                          </p:spTgt>
                                        </p:tgtEl>
                                        <p:attrNameLst>
                                          <p:attrName>style.visibility</p:attrName>
                                        </p:attrNameLst>
                                      </p:cBhvr>
                                      <p:to>
                                        <p:strVal val="visible"/>
                                      </p:to>
                                    </p:set>
                                    <p:animEffect transition="in" filter="fade">
                                      <p:cBhvr additive="repl">
                                        <p:cTn id="19" dur="1000"/>
                                        <p:tgtEl>
                                          <p:spTgt spid="15362">
                                            <p:txEl>
                                              <p:pRg st="1" end="1"/>
                                            </p:txEl>
                                          </p:spTgt>
                                        </p:tgtEl>
                                      </p:cBhvr>
                                    </p:animEffect>
                                    <p:anim calcmode="lin" valueType="num">
                                      <p:cBhvr additive="repl">
                                        <p:cTn id="20" dur="1000" fill="hold"/>
                                        <p:tgtEl>
                                          <p:spTgt spid="15362">
                                            <p:txEl>
                                              <p:pRg st="1" end="1"/>
                                            </p:txEl>
                                          </p:spTgt>
                                        </p:tgtEl>
                                        <p:attrNameLst>
                                          <p:attrName>ppt_x</p:attrName>
                                        </p:attrNameLst>
                                      </p:cBhvr>
                                      <p:tavLst>
                                        <p:tav tm="100000">
                                          <p:val>
                                            <p:strVal val="#ppt_x"/>
                                          </p:val>
                                        </p:tav>
                                        <p:tav>
                                          <p:val>
                                            <p:strVal val="#ppt_x"/>
                                          </p:val>
                                        </p:tav>
                                      </p:tavLst>
                                    </p:anim>
                                    <p:anim calcmode="lin" valueType="num">
                                      <p:cBhvr additive="repl">
                                        <p:cTn id="21" dur="1000" fill="hold"/>
                                        <p:tgtEl>
                                          <p:spTgt spid="15362">
                                            <p:txEl>
                                              <p:pRg st="1" end="1"/>
                                            </p:txEl>
                                          </p:spTgt>
                                        </p:tgtEl>
                                        <p:attrNameLst>
                                          <p:attrName>ppt_y</p:attrName>
                                        </p:attrNameLst>
                                      </p:cBhvr>
                                      <p:tavLst>
                                        <p:tav tm="100000">
                                          <p:val>
                                            <p:strVal val="#ppt_y+.1"/>
                                          </p:val>
                                        </p:tav>
                                        <p:tav>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fill="hold" nodeType="clickEffect">
                                  <p:stCondLst>
                                    <p:cond delay="0"/>
                                  </p:stCondLst>
                                  <p:childTnLst>
                                    <p:set>
                                      <p:cBhvr additive="repl">
                                        <p:cTn id="25" dur="1" fill="hold">
                                          <p:stCondLst>
                                            <p:cond delay="0"/>
                                          </p:stCondLst>
                                        </p:cTn>
                                        <p:tgtEl>
                                          <p:spTgt spid="15362">
                                            <p:txEl>
                                              <p:pRg st="2" end="2"/>
                                            </p:txEl>
                                          </p:spTgt>
                                        </p:tgtEl>
                                        <p:attrNameLst>
                                          <p:attrName>style.visibility</p:attrName>
                                        </p:attrNameLst>
                                      </p:cBhvr>
                                      <p:to>
                                        <p:strVal val="visible"/>
                                      </p:to>
                                    </p:set>
                                    <p:animEffect transition="in" filter="fade">
                                      <p:cBhvr additive="repl">
                                        <p:cTn id="26" dur="1000"/>
                                        <p:tgtEl>
                                          <p:spTgt spid="15362">
                                            <p:txEl>
                                              <p:pRg st="2" end="2"/>
                                            </p:txEl>
                                          </p:spTgt>
                                        </p:tgtEl>
                                      </p:cBhvr>
                                    </p:animEffect>
                                    <p:anim calcmode="lin" valueType="num">
                                      <p:cBhvr additive="repl">
                                        <p:cTn id="27" dur="1000" fill="hold"/>
                                        <p:tgtEl>
                                          <p:spTgt spid="15362">
                                            <p:txEl>
                                              <p:pRg st="2" end="2"/>
                                            </p:txEl>
                                          </p:spTgt>
                                        </p:tgtEl>
                                        <p:attrNameLst>
                                          <p:attrName>ppt_x</p:attrName>
                                        </p:attrNameLst>
                                      </p:cBhvr>
                                      <p:tavLst>
                                        <p:tav tm="100000">
                                          <p:val>
                                            <p:strVal val="#ppt_x"/>
                                          </p:val>
                                        </p:tav>
                                        <p:tav>
                                          <p:val>
                                            <p:strVal val="#ppt_x"/>
                                          </p:val>
                                        </p:tav>
                                      </p:tavLst>
                                    </p:anim>
                                    <p:anim calcmode="lin" valueType="num">
                                      <p:cBhvr additive="repl">
                                        <p:cTn id="28" dur="1000" fill="hold"/>
                                        <p:tgtEl>
                                          <p:spTgt spid="15362">
                                            <p:txEl>
                                              <p:pRg st="2" end="2"/>
                                            </p:txEl>
                                          </p:spTgt>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p:cNvSpPr txBox="1">
            <a:spLocks noChangeArrowheads="1"/>
          </p:cNvSpPr>
          <p:nvPr/>
        </p:nvSpPr>
        <p:spPr bwMode="auto">
          <a:xfrm>
            <a:off x="301625" y="228600"/>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9pPr>
          </a:lstStyle>
          <a:p>
            <a:pPr algn="ctr" eaLnBrk="1" hangingPunct="1">
              <a:buClrTx/>
              <a:buFontTx/>
              <a:buNone/>
            </a:pPr>
            <a:r>
              <a:rPr lang="en-US" sz="4000">
                <a:solidFill>
                  <a:srgbClr val="9D2512"/>
                </a:solidFill>
                <a:latin typeface="High Tower Text" pitchFamily="18" charset="0"/>
              </a:rPr>
              <a:t>For loops</a:t>
            </a:r>
          </a:p>
        </p:txBody>
      </p:sp>
      <p:sp>
        <p:nvSpPr>
          <p:cNvPr id="16386" name="Text Box 2"/>
          <p:cNvSpPr txBox="1">
            <a:spLocks noChangeArrowheads="1"/>
          </p:cNvSpPr>
          <p:nvPr/>
        </p:nvSpPr>
        <p:spPr bwMode="auto">
          <a:xfrm>
            <a:off x="301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271463" indent="-2714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9pPr>
          </a:lstStyle>
          <a:p>
            <a:pPr eaLnBrk="1" hangingPunct="1">
              <a:spcBef>
                <a:spcPts val="600"/>
              </a:spcBef>
              <a:buClr>
                <a:srgbClr val="FE8637"/>
              </a:buClr>
              <a:buSzPct val="85000"/>
              <a:buFont typeface="Wingdings" pitchFamily="2" charset="2"/>
              <a:buChar char=""/>
            </a:pPr>
            <a:r>
              <a:rPr lang="en-US" sz="2400">
                <a:solidFill>
                  <a:srgbClr val="000000"/>
                </a:solidFill>
                <a:latin typeface="High Tower Text" pitchFamily="18" charset="0"/>
              </a:rPr>
              <a:t>You can use a for loop to repeat a section of code multiple times.</a:t>
            </a:r>
          </a:p>
          <a:p>
            <a:pPr eaLnBrk="1" hangingPunct="1">
              <a:spcBef>
                <a:spcPts val="600"/>
              </a:spcBef>
              <a:buClr>
                <a:srgbClr val="FE8637"/>
              </a:buClr>
              <a:buSzPct val="85000"/>
              <a:buFont typeface="Wingdings" pitchFamily="2" charset="2"/>
              <a:buChar char=""/>
            </a:pPr>
            <a:r>
              <a:rPr lang="en-US" sz="2400">
                <a:solidFill>
                  <a:srgbClr val="000000"/>
                </a:solidFill>
                <a:latin typeface="High Tower Text" pitchFamily="18" charset="0"/>
              </a:rPr>
              <a:t>Let’s take a look: open the file called “forLoop.py”</a:t>
            </a:r>
          </a:p>
          <a:p>
            <a:pPr eaLnBrk="1" hangingPunct="1">
              <a:spcBef>
                <a:spcPts val="600"/>
              </a:spcBef>
              <a:buClr>
                <a:srgbClr val="FE8637"/>
              </a:buClr>
              <a:buSzPct val="85000"/>
              <a:buFont typeface="Wingdings" pitchFamily="2" charset="2"/>
              <a:buChar char=""/>
            </a:pPr>
            <a:r>
              <a:rPr lang="en-US" sz="2400">
                <a:solidFill>
                  <a:srgbClr val="000000"/>
                </a:solidFill>
                <a:latin typeface="High Tower Text" pitchFamily="18" charset="0"/>
              </a:rPr>
              <a:t>What do you think this program will do? How do you know?</a:t>
            </a:r>
          </a:p>
          <a:p>
            <a:pPr eaLnBrk="1" hangingPunct="1">
              <a:spcBef>
                <a:spcPts val="600"/>
              </a:spcBef>
              <a:buClr>
                <a:srgbClr val="FE8637"/>
              </a:buClr>
              <a:buSzPct val="85000"/>
              <a:buFont typeface="Wingdings" pitchFamily="2" charset="2"/>
              <a:buNone/>
            </a:pPr>
            <a:endParaRPr lang="en-US" sz="2400">
              <a:solidFill>
                <a:srgbClr val="000000"/>
              </a:solidFill>
              <a:latin typeface="High Tower Text"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additive="repl">
                                        <p:cTn id="6" dur="1" fill="hold">
                                          <p:stCondLst>
                                            <p:cond delay="0"/>
                                          </p:stCondLst>
                                        </p:cTn>
                                        <p:tgtEl>
                                          <p:spTgt spid="16385"/>
                                        </p:tgtEl>
                                        <p:attrNameLst>
                                          <p:attrName>style.visibility</p:attrName>
                                        </p:attrNameLst>
                                      </p:cBhvr>
                                      <p:to>
                                        <p:strVal val="visible"/>
                                      </p:to>
                                    </p:set>
                                    <p:animEffect transition="in" filter="randombar(horizontal)">
                                      <p:cBhvr additive="repl">
                                        <p:cTn id="7" dur="750"/>
                                        <p:tgtEl>
                                          <p:spTgt spid="163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fill="hold" nodeType="clickEffect">
                                  <p:stCondLst>
                                    <p:cond delay="0"/>
                                  </p:stCondLst>
                                  <p:childTnLst>
                                    <p:set>
                                      <p:cBhvr additive="repl">
                                        <p:cTn id="11" dur="1" fill="hold">
                                          <p:stCondLst>
                                            <p:cond delay="0"/>
                                          </p:stCondLst>
                                        </p:cTn>
                                        <p:tgtEl>
                                          <p:spTgt spid="16386">
                                            <p:txEl>
                                              <p:pRg st="0" end="0"/>
                                            </p:txEl>
                                          </p:spTgt>
                                        </p:tgtEl>
                                        <p:attrNameLst>
                                          <p:attrName>style.visibility</p:attrName>
                                        </p:attrNameLst>
                                      </p:cBhvr>
                                      <p:to>
                                        <p:strVal val="visible"/>
                                      </p:to>
                                    </p:set>
                                    <p:animEffect transition="in" filter="fade">
                                      <p:cBhvr additive="repl">
                                        <p:cTn id="12" dur="1000"/>
                                        <p:tgtEl>
                                          <p:spTgt spid="16386">
                                            <p:txEl>
                                              <p:pRg st="0" end="0"/>
                                            </p:txEl>
                                          </p:spTgt>
                                        </p:tgtEl>
                                      </p:cBhvr>
                                    </p:animEffect>
                                    <p:anim calcmode="lin" valueType="num">
                                      <p:cBhvr additive="repl">
                                        <p:cTn id="13" dur="1000" fill="hold"/>
                                        <p:tgtEl>
                                          <p:spTgt spid="16386">
                                            <p:txEl>
                                              <p:pRg st="0" end="0"/>
                                            </p:txEl>
                                          </p:spTgt>
                                        </p:tgtEl>
                                        <p:attrNameLst>
                                          <p:attrName>ppt_x</p:attrName>
                                        </p:attrNameLst>
                                      </p:cBhvr>
                                      <p:tavLst>
                                        <p:tav tm="100000">
                                          <p:val>
                                            <p:strVal val="#ppt_x"/>
                                          </p:val>
                                        </p:tav>
                                        <p:tav>
                                          <p:val>
                                            <p:strVal val="#ppt_x"/>
                                          </p:val>
                                        </p:tav>
                                      </p:tavLst>
                                    </p:anim>
                                    <p:anim calcmode="lin" valueType="num">
                                      <p:cBhvr additive="repl">
                                        <p:cTn id="14" dur="1000" fill="hold"/>
                                        <p:tgtEl>
                                          <p:spTgt spid="16386">
                                            <p:txEl>
                                              <p:pRg st="0" end="0"/>
                                            </p:txEl>
                                          </p:spTgt>
                                        </p:tgtEl>
                                        <p:attrNameLst>
                                          <p:attrName>ppt_y</p:attrName>
                                        </p:attrNameLst>
                                      </p:cBhvr>
                                      <p:tavLst>
                                        <p:tav tm="100000">
                                          <p:val>
                                            <p:strVal val="#ppt_y+.1"/>
                                          </p:val>
                                        </p:tav>
                                        <p:tav>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fill="hold" nodeType="clickEffect">
                                  <p:stCondLst>
                                    <p:cond delay="0"/>
                                  </p:stCondLst>
                                  <p:childTnLst>
                                    <p:set>
                                      <p:cBhvr additive="repl">
                                        <p:cTn id="18" dur="1" fill="hold">
                                          <p:stCondLst>
                                            <p:cond delay="0"/>
                                          </p:stCondLst>
                                        </p:cTn>
                                        <p:tgtEl>
                                          <p:spTgt spid="16386">
                                            <p:txEl>
                                              <p:pRg st="1" end="1"/>
                                            </p:txEl>
                                          </p:spTgt>
                                        </p:tgtEl>
                                        <p:attrNameLst>
                                          <p:attrName>style.visibility</p:attrName>
                                        </p:attrNameLst>
                                      </p:cBhvr>
                                      <p:to>
                                        <p:strVal val="visible"/>
                                      </p:to>
                                    </p:set>
                                    <p:animEffect transition="in" filter="fade">
                                      <p:cBhvr additive="repl">
                                        <p:cTn id="19" dur="1000"/>
                                        <p:tgtEl>
                                          <p:spTgt spid="16386">
                                            <p:txEl>
                                              <p:pRg st="1" end="1"/>
                                            </p:txEl>
                                          </p:spTgt>
                                        </p:tgtEl>
                                      </p:cBhvr>
                                    </p:animEffect>
                                    <p:anim calcmode="lin" valueType="num">
                                      <p:cBhvr additive="repl">
                                        <p:cTn id="20" dur="1000" fill="hold"/>
                                        <p:tgtEl>
                                          <p:spTgt spid="16386">
                                            <p:txEl>
                                              <p:pRg st="1" end="1"/>
                                            </p:txEl>
                                          </p:spTgt>
                                        </p:tgtEl>
                                        <p:attrNameLst>
                                          <p:attrName>ppt_x</p:attrName>
                                        </p:attrNameLst>
                                      </p:cBhvr>
                                      <p:tavLst>
                                        <p:tav tm="100000">
                                          <p:val>
                                            <p:strVal val="#ppt_x"/>
                                          </p:val>
                                        </p:tav>
                                        <p:tav>
                                          <p:val>
                                            <p:strVal val="#ppt_x"/>
                                          </p:val>
                                        </p:tav>
                                      </p:tavLst>
                                    </p:anim>
                                    <p:anim calcmode="lin" valueType="num">
                                      <p:cBhvr additive="repl">
                                        <p:cTn id="21" dur="1000" fill="hold"/>
                                        <p:tgtEl>
                                          <p:spTgt spid="16386">
                                            <p:txEl>
                                              <p:pRg st="1" end="1"/>
                                            </p:txEl>
                                          </p:spTgt>
                                        </p:tgtEl>
                                        <p:attrNameLst>
                                          <p:attrName>ppt_y</p:attrName>
                                        </p:attrNameLst>
                                      </p:cBhvr>
                                      <p:tavLst>
                                        <p:tav tm="100000">
                                          <p:val>
                                            <p:strVal val="#ppt_y+.1"/>
                                          </p:val>
                                        </p:tav>
                                        <p:tav>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fill="hold" nodeType="clickEffect">
                                  <p:stCondLst>
                                    <p:cond delay="0"/>
                                  </p:stCondLst>
                                  <p:childTnLst>
                                    <p:set>
                                      <p:cBhvr additive="repl">
                                        <p:cTn id="25" dur="1" fill="hold">
                                          <p:stCondLst>
                                            <p:cond delay="0"/>
                                          </p:stCondLst>
                                        </p:cTn>
                                        <p:tgtEl>
                                          <p:spTgt spid="16386">
                                            <p:txEl>
                                              <p:pRg st="2" end="2"/>
                                            </p:txEl>
                                          </p:spTgt>
                                        </p:tgtEl>
                                        <p:attrNameLst>
                                          <p:attrName>style.visibility</p:attrName>
                                        </p:attrNameLst>
                                      </p:cBhvr>
                                      <p:to>
                                        <p:strVal val="visible"/>
                                      </p:to>
                                    </p:set>
                                    <p:animEffect transition="in" filter="fade">
                                      <p:cBhvr additive="repl">
                                        <p:cTn id="26" dur="1000"/>
                                        <p:tgtEl>
                                          <p:spTgt spid="16386">
                                            <p:txEl>
                                              <p:pRg st="2" end="2"/>
                                            </p:txEl>
                                          </p:spTgt>
                                        </p:tgtEl>
                                      </p:cBhvr>
                                    </p:animEffect>
                                    <p:anim calcmode="lin" valueType="num">
                                      <p:cBhvr additive="repl">
                                        <p:cTn id="27" dur="1000" fill="hold"/>
                                        <p:tgtEl>
                                          <p:spTgt spid="16386">
                                            <p:txEl>
                                              <p:pRg st="2" end="2"/>
                                            </p:txEl>
                                          </p:spTgt>
                                        </p:tgtEl>
                                        <p:attrNameLst>
                                          <p:attrName>ppt_x</p:attrName>
                                        </p:attrNameLst>
                                      </p:cBhvr>
                                      <p:tavLst>
                                        <p:tav tm="100000">
                                          <p:val>
                                            <p:strVal val="#ppt_x"/>
                                          </p:val>
                                        </p:tav>
                                        <p:tav>
                                          <p:val>
                                            <p:strVal val="#ppt_x"/>
                                          </p:val>
                                        </p:tav>
                                      </p:tavLst>
                                    </p:anim>
                                    <p:anim calcmode="lin" valueType="num">
                                      <p:cBhvr additive="repl">
                                        <p:cTn id="28" dur="1000" fill="hold"/>
                                        <p:tgtEl>
                                          <p:spTgt spid="16386">
                                            <p:txEl>
                                              <p:pRg st="2" end="2"/>
                                            </p:txEl>
                                          </p:spTgt>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301625" y="228600"/>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9pPr>
          </a:lstStyle>
          <a:p>
            <a:pPr algn="ctr" eaLnBrk="1" hangingPunct="1">
              <a:buClrTx/>
              <a:buFontTx/>
              <a:buNone/>
            </a:pPr>
            <a:r>
              <a:rPr lang="en-US" sz="4000">
                <a:solidFill>
                  <a:srgbClr val="9D2512"/>
                </a:solidFill>
                <a:latin typeface="High Tower Text" pitchFamily="18" charset="0"/>
              </a:rPr>
              <a:t>Breaking down forLoop.py</a:t>
            </a:r>
          </a:p>
        </p:txBody>
      </p:sp>
      <p:sp>
        <p:nvSpPr>
          <p:cNvPr id="17410" name="Text Box 2"/>
          <p:cNvSpPr txBox="1">
            <a:spLocks noChangeArrowheads="1"/>
          </p:cNvSpPr>
          <p:nvPr/>
        </p:nvSpPr>
        <p:spPr bwMode="auto">
          <a:xfrm>
            <a:off x="304800" y="1371600"/>
            <a:ext cx="8504238" cy="518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271463" indent="-2714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1pPr>
            <a:lvl2pPr marL="546100" indent="-273050"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9pPr>
          </a:lstStyle>
          <a:p>
            <a:pPr eaLnBrk="1" hangingPunct="1">
              <a:spcBef>
                <a:spcPts val="525"/>
              </a:spcBef>
              <a:buClr>
                <a:srgbClr val="FE8637"/>
              </a:buClr>
              <a:buSzPct val="85000"/>
              <a:buFont typeface="Wingdings" pitchFamily="2" charset="2"/>
              <a:buChar char=""/>
            </a:pPr>
            <a:r>
              <a:rPr lang="en-US" sz="2100">
                <a:solidFill>
                  <a:srgbClr val="000000"/>
                </a:solidFill>
                <a:latin typeface="High Tower Text" pitchFamily="18" charset="0"/>
              </a:rPr>
              <a:t>Let’s break the loop down, because you’ve seen every other part of the code</a:t>
            </a:r>
          </a:p>
          <a:p>
            <a:pPr eaLnBrk="1" hangingPunct="1">
              <a:spcBef>
                <a:spcPts val="525"/>
              </a:spcBef>
              <a:buClr>
                <a:srgbClr val="FE8637"/>
              </a:buClr>
              <a:buSzPct val="85000"/>
              <a:buFont typeface="Wingdings" pitchFamily="2" charset="2"/>
              <a:buChar char=""/>
            </a:pPr>
            <a:r>
              <a:rPr lang="en-US" sz="2100">
                <a:solidFill>
                  <a:srgbClr val="000000"/>
                </a:solidFill>
                <a:latin typeface="High Tower Text" pitchFamily="18" charset="0"/>
              </a:rPr>
              <a:t>for i in range(10):</a:t>
            </a:r>
          </a:p>
          <a:p>
            <a:pPr lvl="1" eaLnBrk="1" hangingPunct="1">
              <a:spcBef>
                <a:spcPts val="525"/>
              </a:spcBef>
              <a:buClr>
                <a:srgbClr val="7598D9"/>
              </a:buClr>
              <a:buSzPct val="70000"/>
              <a:buFont typeface="Wingdings" pitchFamily="2" charset="2"/>
              <a:buChar char=""/>
            </a:pPr>
            <a:r>
              <a:rPr lang="en-US" sz="2100">
                <a:solidFill>
                  <a:srgbClr val="575F6D"/>
                </a:solidFill>
                <a:latin typeface="High Tower Text" pitchFamily="18" charset="0"/>
              </a:rPr>
              <a:t>i is just a variable that the loop increases by 1 each time the loop completes.</a:t>
            </a:r>
          </a:p>
          <a:p>
            <a:pPr lvl="1" eaLnBrk="1" hangingPunct="1">
              <a:spcBef>
                <a:spcPts val="525"/>
              </a:spcBef>
              <a:buClr>
                <a:srgbClr val="7598D9"/>
              </a:buClr>
              <a:buSzPct val="70000"/>
              <a:buFont typeface="Wingdings" pitchFamily="2" charset="2"/>
              <a:buChar char=""/>
            </a:pPr>
            <a:r>
              <a:rPr lang="en-US" sz="2100">
                <a:solidFill>
                  <a:srgbClr val="575F6D"/>
                </a:solidFill>
                <a:latin typeface="High Tower Text" pitchFamily="18" charset="0"/>
              </a:rPr>
              <a:t>You can also use the variable i within the loop</a:t>
            </a:r>
          </a:p>
          <a:p>
            <a:pPr lvl="1" eaLnBrk="1" hangingPunct="1">
              <a:spcBef>
                <a:spcPts val="525"/>
              </a:spcBef>
              <a:buClr>
                <a:srgbClr val="7598D9"/>
              </a:buClr>
              <a:buSzPct val="70000"/>
              <a:buFont typeface="Wingdings" pitchFamily="2" charset="2"/>
              <a:buChar char=""/>
            </a:pPr>
            <a:r>
              <a:rPr lang="en-US" sz="2100">
                <a:solidFill>
                  <a:srgbClr val="575F6D"/>
                </a:solidFill>
                <a:latin typeface="High Tower Text" pitchFamily="18" charset="0"/>
              </a:rPr>
              <a:t>i starts with a value of 0 and ends with a value of 9</a:t>
            </a:r>
          </a:p>
          <a:p>
            <a:pPr eaLnBrk="1" hangingPunct="1">
              <a:spcBef>
                <a:spcPts val="525"/>
              </a:spcBef>
              <a:buClr>
                <a:srgbClr val="FE8637"/>
              </a:buClr>
              <a:buSzPct val="85000"/>
              <a:buFont typeface="Wingdings" pitchFamily="2" charset="2"/>
              <a:buChar char=""/>
            </a:pPr>
            <a:r>
              <a:rPr lang="en-US" sz="2100">
                <a:solidFill>
                  <a:srgbClr val="000000"/>
                </a:solidFill>
                <a:latin typeface="High Tower Text" pitchFamily="18" charset="0"/>
              </a:rPr>
              <a:t>num = input(“Please enter a number: ”)</a:t>
            </a:r>
          </a:p>
          <a:p>
            <a:pPr lvl="1" eaLnBrk="1" hangingPunct="1">
              <a:spcBef>
                <a:spcPts val="525"/>
              </a:spcBef>
              <a:buClr>
                <a:srgbClr val="7598D9"/>
              </a:buClr>
              <a:buSzPct val="70000"/>
              <a:buFont typeface="Wingdings" pitchFamily="2" charset="2"/>
              <a:buChar char=""/>
            </a:pPr>
            <a:r>
              <a:rPr lang="en-US" sz="2100">
                <a:solidFill>
                  <a:srgbClr val="575F6D"/>
                </a:solidFill>
                <a:latin typeface="High Tower Text" pitchFamily="18" charset="0"/>
              </a:rPr>
              <a:t>Each time the loop completes, num is given a new value, which the user enters</a:t>
            </a:r>
          </a:p>
          <a:p>
            <a:pPr eaLnBrk="1" hangingPunct="1">
              <a:spcBef>
                <a:spcPts val="525"/>
              </a:spcBef>
              <a:buClr>
                <a:srgbClr val="FE8637"/>
              </a:buClr>
              <a:buSzPct val="85000"/>
              <a:buFont typeface="Wingdings" pitchFamily="2" charset="2"/>
              <a:buChar char=""/>
            </a:pPr>
            <a:r>
              <a:rPr lang="en-US" sz="2100">
                <a:solidFill>
                  <a:srgbClr val="000000"/>
                </a:solidFill>
                <a:latin typeface="High Tower Text" pitchFamily="18" charset="0"/>
              </a:rPr>
              <a:t>sum = sum + num</a:t>
            </a:r>
          </a:p>
          <a:p>
            <a:pPr lvl="1" eaLnBrk="1" hangingPunct="1">
              <a:spcBef>
                <a:spcPts val="525"/>
              </a:spcBef>
              <a:buClr>
                <a:srgbClr val="7598D9"/>
              </a:buClr>
              <a:buSzPct val="70000"/>
              <a:buFont typeface="Wingdings" pitchFamily="2" charset="2"/>
              <a:buChar char=""/>
            </a:pPr>
            <a:r>
              <a:rPr lang="en-US" sz="2100">
                <a:solidFill>
                  <a:srgbClr val="575F6D"/>
                </a:solidFill>
                <a:latin typeface="High Tower Text" pitchFamily="18" charset="0"/>
              </a:rPr>
              <a:t>Why does using this syntax work? Because most programming languages evaluate the right side of the equal sign first, and then assign that value to the left hand side of the equal sign</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additive="repl">
                                        <p:cTn id="6" dur="1" fill="hold">
                                          <p:stCondLst>
                                            <p:cond delay="0"/>
                                          </p:stCondLst>
                                        </p:cTn>
                                        <p:tgtEl>
                                          <p:spTgt spid="17409"/>
                                        </p:tgtEl>
                                        <p:attrNameLst>
                                          <p:attrName>style.visibility</p:attrName>
                                        </p:attrNameLst>
                                      </p:cBhvr>
                                      <p:to>
                                        <p:strVal val="visible"/>
                                      </p:to>
                                    </p:set>
                                    <p:anim calcmode="lin" valueType="num">
                                      <p:cBhvr additive="repl">
                                        <p:cTn id="7" dur="750" fill="hold"/>
                                        <p:tgtEl>
                                          <p:spTgt spid="17409"/>
                                        </p:tgtEl>
                                        <p:attrNameLst>
                                          <p:attrName>ppt_w</p:attrName>
                                        </p:attrNameLst>
                                      </p:cBhvr>
                                      <p:tavLst>
                                        <p:tav tm="100000">
                                          <p:val>
                                            <p:fltVal val="0"/>
                                          </p:val>
                                        </p:tav>
                                        <p:tav>
                                          <p:val>
                                            <p:strVal val="#ppt_w"/>
                                          </p:val>
                                        </p:tav>
                                      </p:tavLst>
                                    </p:anim>
                                    <p:anim calcmode="lin" valueType="num">
                                      <p:cBhvr additive="repl">
                                        <p:cTn id="8" dur="750" fill="hold"/>
                                        <p:tgtEl>
                                          <p:spTgt spid="17409"/>
                                        </p:tgtEl>
                                        <p:attrNameLst>
                                          <p:attrName>ppt_h</p:attrName>
                                        </p:attrNameLst>
                                      </p:cBhvr>
                                      <p:tavLst>
                                        <p:tav tm="100000">
                                          <p:val>
                                            <p:fltVal val="0"/>
                                          </p:val>
                                        </p:tav>
                                        <p:tav>
                                          <p:val>
                                            <p:strVal val="#ppt_h"/>
                                          </p:val>
                                        </p:tav>
                                      </p:tavLst>
                                    </p:anim>
                                    <p:animEffect transition="in" filter="fade">
                                      <p:cBhvr additive="repl">
                                        <p:cTn id="9" dur="750"/>
                                        <p:tgtEl>
                                          <p:spTgt spid="1740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fill="hold" nodeType="clickEffect">
                                  <p:stCondLst>
                                    <p:cond delay="0"/>
                                  </p:stCondLst>
                                  <p:childTnLst>
                                    <p:set>
                                      <p:cBhvr additive="repl">
                                        <p:cTn id="13" dur="1" fill="hold">
                                          <p:stCondLst>
                                            <p:cond delay="0"/>
                                          </p:stCondLst>
                                        </p:cTn>
                                        <p:tgtEl>
                                          <p:spTgt spid="17410">
                                            <p:txEl>
                                              <p:pRg st="0" end="0"/>
                                            </p:txEl>
                                          </p:spTgt>
                                        </p:tgtEl>
                                        <p:attrNameLst>
                                          <p:attrName>style.visibility</p:attrName>
                                        </p:attrNameLst>
                                      </p:cBhvr>
                                      <p:to>
                                        <p:strVal val="visible"/>
                                      </p:to>
                                    </p:set>
                                    <p:animEffect transition="in" filter="fade">
                                      <p:cBhvr additive="repl">
                                        <p:cTn id="14" dur="1000"/>
                                        <p:tgtEl>
                                          <p:spTgt spid="17410">
                                            <p:txEl>
                                              <p:pRg st="0" end="0"/>
                                            </p:txEl>
                                          </p:spTgt>
                                        </p:tgtEl>
                                      </p:cBhvr>
                                    </p:animEffect>
                                    <p:anim calcmode="lin" valueType="num">
                                      <p:cBhvr additive="repl">
                                        <p:cTn id="15" dur="1000" fill="hold"/>
                                        <p:tgtEl>
                                          <p:spTgt spid="17410">
                                            <p:txEl>
                                              <p:pRg st="0" end="0"/>
                                            </p:txEl>
                                          </p:spTgt>
                                        </p:tgtEl>
                                        <p:attrNameLst>
                                          <p:attrName>ppt_x</p:attrName>
                                        </p:attrNameLst>
                                      </p:cBhvr>
                                      <p:tavLst>
                                        <p:tav tm="100000">
                                          <p:val>
                                            <p:strVal val="#ppt_x"/>
                                          </p:val>
                                        </p:tav>
                                        <p:tav>
                                          <p:val>
                                            <p:strVal val="#ppt_x"/>
                                          </p:val>
                                        </p:tav>
                                      </p:tavLst>
                                    </p:anim>
                                    <p:anim calcmode="lin" valueType="num">
                                      <p:cBhvr additive="repl">
                                        <p:cTn id="16" dur="1000" fill="hold"/>
                                        <p:tgtEl>
                                          <p:spTgt spid="17410">
                                            <p:txEl>
                                              <p:pRg st="0" end="0"/>
                                            </p:txEl>
                                          </p:spTgt>
                                        </p:tgtEl>
                                        <p:attrNameLst>
                                          <p:attrName>ppt_y</p:attrName>
                                        </p:attrNameLst>
                                      </p:cBhvr>
                                      <p:tavLst>
                                        <p:tav tm="100000">
                                          <p:val>
                                            <p:strVal val="#ppt_y+.1"/>
                                          </p:val>
                                        </p:tav>
                                        <p:tav>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fill="hold" nodeType="clickEffect">
                                  <p:stCondLst>
                                    <p:cond delay="0"/>
                                  </p:stCondLst>
                                  <p:childTnLst>
                                    <p:set>
                                      <p:cBhvr additive="repl">
                                        <p:cTn id="20" dur="1" fill="hold">
                                          <p:stCondLst>
                                            <p:cond delay="0"/>
                                          </p:stCondLst>
                                        </p:cTn>
                                        <p:tgtEl>
                                          <p:spTgt spid="17410">
                                            <p:txEl>
                                              <p:pRg st="1" end="1"/>
                                            </p:txEl>
                                          </p:spTgt>
                                        </p:tgtEl>
                                        <p:attrNameLst>
                                          <p:attrName>style.visibility</p:attrName>
                                        </p:attrNameLst>
                                      </p:cBhvr>
                                      <p:to>
                                        <p:strVal val="visible"/>
                                      </p:to>
                                    </p:set>
                                    <p:animEffect transition="in" filter="fade">
                                      <p:cBhvr additive="repl">
                                        <p:cTn id="21" dur="1000"/>
                                        <p:tgtEl>
                                          <p:spTgt spid="17410">
                                            <p:txEl>
                                              <p:pRg st="1" end="1"/>
                                            </p:txEl>
                                          </p:spTgt>
                                        </p:tgtEl>
                                      </p:cBhvr>
                                    </p:animEffect>
                                    <p:anim calcmode="lin" valueType="num">
                                      <p:cBhvr additive="repl">
                                        <p:cTn id="22" dur="1000" fill="hold"/>
                                        <p:tgtEl>
                                          <p:spTgt spid="17410">
                                            <p:txEl>
                                              <p:pRg st="1" end="1"/>
                                            </p:txEl>
                                          </p:spTgt>
                                        </p:tgtEl>
                                        <p:attrNameLst>
                                          <p:attrName>ppt_x</p:attrName>
                                        </p:attrNameLst>
                                      </p:cBhvr>
                                      <p:tavLst>
                                        <p:tav tm="100000">
                                          <p:val>
                                            <p:strVal val="#ppt_x"/>
                                          </p:val>
                                        </p:tav>
                                        <p:tav>
                                          <p:val>
                                            <p:strVal val="#ppt_x"/>
                                          </p:val>
                                        </p:tav>
                                      </p:tavLst>
                                    </p:anim>
                                    <p:anim calcmode="lin" valueType="num">
                                      <p:cBhvr additive="repl">
                                        <p:cTn id="23" dur="1000" fill="hold"/>
                                        <p:tgtEl>
                                          <p:spTgt spid="17410">
                                            <p:txEl>
                                              <p:pRg st="1" end="1"/>
                                            </p:txEl>
                                          </p:spTgt>
                                        </p:tgtEl>
                                        <p:attrNameLst>
                                          <p:attrName>ppt_y</p:attrName>
                                        </p:attrNameLst>
                                      </p:cBhvr>
                                      <p:tavLst>
                                        <p:tav tm="100000">
                                          <p:val>
                                            <p:strVal val="#ppt_y+.1"/>
                                          </p:val>
                                        </p:tav>
                                        <p:tav>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fill="hold" nodeType="clickEffect">
                                  <p:stCondLst>
                                    <p:cond delay="0"/>
                                  </p:stCondLst>
                                  <p:childTnLst>
                                    <p:set>
                                      <p:cBhvr additive="repl">
                                        <p:cTn id="27" dur="1" fill="hold">
                                          <p:stCondLst>
                                            <p:cond delay="0"/>
                                          </p:stCondLst>
                                        </p:cTn>
                                        <p:tgtEl>
                                          <p:spTgt spid="17410">
                                            <p:txEl>
                                              <p:pRg st="2" end="2"/>
                                            </p:txEl>
                                          </p:spTgt>
                                        </p:tgtEl>
                                        <p:attrNameLst>
                                          <p:attrName>style.visibility</p:attrName>
                                        </p:attrNameLst>
                                      </p:cBhvr>
                                      <p:to>
                                        <p:strVal val="visible"/>
                                      </p:to>
                                    </p:set>
                                    <p:animEffect transition="in" filter="fade">
                                      <p:cBhvr additive="repl">
                                        <p:cTn id="28" dur="1000"/>
                                        <p:tgtEl>
                                          <p:spTgt spid="17410">
                                            <p:txEl>
                                              <p:pRg st="2" end="2"/>
                                            </p:txEl>
                                          </p:spTgt>
                                        </p:tgtEl>
                                      </p:cBhvr>
                                    </p:animEffect>
                                    <p:anim calcmode="lin" valueType="num">
                                      <p:cBhvr additive="repl">
                                        <p:cTn id="29" dur="1000" fill="hold"/>
                                        <p:tgtEl>
                                          <p:spTgt spid="17410">
                                            <p:txEl>
                                              <p:pRg st="2" end="2"/>
                                            </p:txEl>
                                          </p:spTgt>
                                        </p:tgtEl>
                                        <p:attrNameLst>
                                          <p:attrName>ppt_x</p:attrName>
                                        </p:attrNameLst>
                                      </p:cBhvr>
                                      <p:tavLst>
                                        <p:tav tm="100000">
                                          <p:val>
                                            <p:strVal val="#ppt_x"/>
                                          </p:val>
                                        </p:tav>
                                        <p:tav>
                                          <p:val>
                                            <p:strVal val="#ppt_x"/>
                                          </p:val>
                                        </p:tav>
                                      </p:tavLst>
                                    </p:anim>
                                    <p:anim calcmode="lin" valueType="num">
                                      <p:cBhvr additive="repl">
                                        <p:cTn id="30" dur="1000" fill="hold"/>
                                        <p:tgtEl>
                                          <p:spTgt spid="17410">
                                            <p:txEl>
                                              <p:pRg st="2" end="2"/>
                                            </p:txEl>
                                          </p:spTgt>
                                        </p:tgtEl>
                                        <p:attrNameLst>
                                          <p:attrName>ppt_y</p:attrName>
                                        </p:attrNameLst>
                                      </p:cBhvr>
                                      <p:tavLst>
                                        <p:tav tm="100000">
                                          <p:val>
                                            <p:strVal val="#ppt_y+.1"/>
                                          </p:val>
                                        </p:tav>
                                        <p:tav>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fill="hold" nodeType="clickEffect">
                                  <p:stCondLst>
                                    <p:cond delay="0"/>
                                  </p:stCondLst>
                                  <p:childTnLst>
                                    <p:set>
                                      <p:cBhvr additive="repl">
                                        <p:cTn id="34" dur="1" fill="hold">
                                          <p:stCondLst>
                                            <p:cond delay="0"/>
                                          </p:stCondLst>
                                        </p:cTn>
                                        <p:tgtEl>
                                          <p:spTgt spid="17410">
                                            <p:txEl>
                                              <p:pRg st="3" end="3"/>
                                            </p:txEl>
                                          </p:spTgt>
                                        </p:tgtEl>
                                        <p:attrNameLst>
                                          <p:attrName>style.visibility</p:attrName>
                                        </p:attrNameLst>
                                      </p:cBhvr>
                                      <p:to>
                                        <p:strVal val="visible"/>
                                      </p:to>
                                    </p:set>
                                    <p:animEffect transition="in" filter="fade">
                                      <p:cBhvr additive="repl">
                                        <p:cTn id="35" dur="1000"/>
                                        <p:tgtEl>
                                          <p:spTgt spid="17410">
                                            <p:txEl>
                                              <p:pRg st="3" end="3"/>
                                            </p:txEl>
                                          </p:spTgt>
                                        </p:tgtEl>
                                      </p:cBhvr>
                                    </p:animEffect>
                                    <p:anim calcmode="lin" valueType="num">
                                      <p:cBhvr additive="repl">
                                        <p:cTn id="36" dur="1000" fill="hold"/>
                                        <p:tgtEl>
                                          <p:spTgt spid="17410">
                                            <p:txEl>
                                              <p:pRg st="3" end="3"/>
                                            </p:txEl>
                                          </p:spTgt>
                                        </p:tgtEl>
                                        <p:attrNameLst>
                                          <p:attrName>ppt_x</p:attrName>
                                        </p:attrNameLst>
                                      </p:cBhvr>
                                      <p:tavLst>
                                        <p:tav tm="100000">
                                          <p:val>
                                            <p:strVal val="#ppt_x"/>
                                          </p:val>
                                        </p:tav>
                                        <p:tav>
                                          <p:val>
                                            <p:strVal val="#ppt_x"/>
                                          </p:val>
                                        </p:tav>
                                      </p:tavLst>
                                    </p:anim>
                                    <p:anim calcmode="lin" valueType="num">
                                      <p:cBhvr additive="repl">
                                        <p:cTn id="37" dur="1000" fill="hold"/>
                                        <p:tgtEl>
                                          <p:spTgt spid="17410">
                                            <p:txEl>
                                              <p:pRg st="3" end="3"/>
                                            </p:txEl>
                                          </p:spTgt>
                                        </p:tgtEl>
                                        <p:attrNameLst>
                                          <p:attrName>ppt_y</p:attrName>
                                        </p:attrNameLst>
                                      </p:cBhvr>
                                      <p:tavLst>
                                        <p:tav tm="100000">
                                          <p:val>
                                            <p:strVal val="#ppt_y+.1"/>
                                          </p:val>
                                        </p:tav>
                                        <p:tav>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fill="hold" nodeType="clickEffect">
                                  <p:stCondLst>
                                    <p:cond delay="0"/>
                                  </p:stCondLst>
                                  <p:childTnLst>
                                    <p:set>
                                      <p:cBhvr additive="repl">
                                        <p:cTn id="41" dur="1" fill="hold">
                                          <p:stCondLst>
                                            <p:cond delay="0"/>
                                          </p:stCondLst>
                                        </p:cTn>
                                        <p:tgtEl>
                                          <p:spTgt spid="17410">
                                            <p:txEl>
                                              <p:pRg st="4" end="4"/>
                                            </p:txEl>
                                          </p:spTgt>
                                        </p:tgtEl>
                                        <p:attrNameLst>
                                          <p:attrName>style.visibility</p:attrName>
                                        </p:attrNameLst>
                                      </p:cBhvr>
                                      <p:to>
                                        <p:strVal val="visible"/>
                                      </p:to>
                                    </p:set>
                                    <p:animEffect transition="in" filter="fade">
                                      <p:cBhvr additive="repl">
                                        <p:cTn id="42" dur="1000"/>
                                        <p:tgtEl>
                                          <p:spTgt spid="17410">
                                            <p:txEl>
                                              <p:pRg st="4" end="4"/>
                                            </p:txEl>
                                          </p:spTgt>
                                        </p:tgtEl>
                                      </p:cBhvr>
                                    </p:animEffect>
                                    <p:anim calcmode="lin" valueType="num">
                                      <p:cBhvr additive="repl">
                                        <p:cTn id="43" dur="1000" fill="hold"/>
                                        <p:tgtEl>
                                          <p:spTgt spid="17410">
                                            <p:txEl>
                                              <p:pRg st="4" end="4"/>
                                            </p:txEl>
                                          </p:spTgt>
                                        </p:tgtEl>
                                        <p:attrNameLst>
                                          <p:attrName>ppt_x</p:attrName>
                                        </p:attrNameLst>
                                      </p:cBhvr>
                                      <p:tavLst>
                                        <p:tav tm="100000">
                                          <p:val>
                                            <p:strVal val="#ppt_x"/>
                                          </p:val>
                                        </p:tav>
                                        <p:tav>
                                          <p:val>
                                            <p:strVal val="#ppt_x"/>
                                          </p:val>
                                        </p:tav>
                                      </p:tavLst>
                                    </p:anim>
                                    <p:anim calcmode="lin" valueType="num">
                                      <p:cBhvr additive="repl">
                                        <p:cTn id="44" dur="1000" fill="hold"/>
                                        <p:tgtEl>
                                          <p:spTgt spid="17410">
                                            <p:txEl>
                                              <p:pRg st="4" end="4"/>
                                            </p:txEl>
                                          </p:spTgt>
                                        </p:tgtEl>
                                        <p:attrNameLst>
                                          <p:attrName>ppt_y</p:attrName>
                                        </p:attrNameLst>
                                      </p:cBhvr>
                                      <p:tavLst>
                                        <p:tav tm="100000">
                                          <p:val>
                                            <p:strVal val="#ppt_y+.1"/>
                                          </p:val>
                                        </p:tav>
                                        <p:tav>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fill="hold" nodeType="clickEffect">
                                  <p:stCondLst>
                                    <p:cond delay="0"/>
                                  </p:stCondLst>
                                  <p:childTnLst>
                                    <p:set>
                                      <p:cBhvr additive="repl">
                                        <p:cTn id="48" dur="1" fill="hold">
                                          <p:stCondLst>
                                            <p:cond delay="0"/>
                                          </p:stCondLst>
                                        </p:cTn>
                                        <p:tgtEl>
                                          <p:spTgt spid="17410">
                                            <p:txEl>
                                              <p:pRg st="5" end="5"/>
                                            </p:txEl>
                                          </p:spTgt>
                                        </p:tgtEl>
                                        <p:attrNameLst>
                                          <p:attrName>style.visibility</p:attrName>
                                        </p:attrNameLst>
                                      </p:cBhvr>
                                      <p:to>
                                        <p:strVal val="visible"/>
                                      </p:to>
                                    </p:set>
                                    <p:animEffect transition="in" filter="fade">
                                      <p:cBhvr additive="repl">
                                        <p:cTn id="49" dur="1000"/>
                                        <p:tgtEl>
                                          <p:spTgt spid="17410">
                                            <p:txEl>
                                              <p:pRg st="5" end="5"/>
                                            </p:txEl>
                                          </p:spTgt>
                                        </p:tgtEl>
                                      </p:cBhvr>
                                    </p:animEffect>
                                    <p:anim calcmode="lin" valueType="num">
                                      <p:cBhvr additive="repl">
                                        <p:cTn id="50" dur="1000" fill="hold"/>
                                        <p:tgtEl>
                                          <p:spTgt spid="17410">
                                            <p:txEl>
                                              <p:pRg st="5" end="5"/>
                                            </p:txEl>
                                          </p:spTgt>
                                        </p:tgtEl>
                                        <p:attrNameLst>
                                          <p:attrName>ppt_x</p:attrName>
                                        </p:attrNameLst>
                                      </p:cBhvr>
                                      <p:tavLst>
                                        <p:tav tm="100000">
                                          <p:val>
                                            <p:strVal val="#ppt_x"/>
                                          </p:val>
                                        </p:tav>
                                        <p:tav>
                                          <p:val>
                                            <p:strVal val="#ppt_x"/>
                                          </p:val>
                                        </p:tav>
                                      </p:tavLst>
                                    </p:anim>
                                    <p:anim calcmode="lin" valueType="num">
                                      <p:cBhvr additive="repl">
                                        <p:cTn id="51" dur="1000" fill="hold"/>
                                        <p:tgtEl>
                                          <p:spTgt spid="17410">
                                            <p:txEl>
                                              <p:pRg st="5" end="5"/>
                                            </p:txEl>
                                          </p:spTgt>
                                        </p:tgtEl>
                                        <p:attrNameLst>
                                          <p:attrName>ppt_y</p:attrName>
                                        </p:attrNameLst>
                                      </p:cBhvr>
                                      <p:tavLst>
                                        <p:tav tm="100000">
                                          <p:val>
                                            <p:strVal val="#ppt_y+.1"/>
                                          </p:val>
                                        </p:tav>
                                        <p:tav>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2" presetClass="entr" fill="hold" nodeType="clickEffect">
                                  <p:stCondLst>
                                    <p:cond delay="0"/>
                                  </p:stCondLst>
                                  <p:childTnLst>
                                    <p:set>
                                      <p:cBhvr additive="repl">
                                        <p:cTn id="55" dur="1" fill="hold">
                                          <p:stCondLst>
                                            <p:cond delay="0"/>
                                          </p:stCondLst>
                                        </p:cTn>
                                        <p:tgtEl>
                                          <p:spTgt spid="17410">
                                            <p:txEl>
                                              <p:pRg st="6" end="6"/>
                                            </p:txEl>
                                          </p:spTgt>
                                        </p:tgtEl>
                                        <p:attrNameLst>
                                          <p:attrName>style.visibility</p:attrName>
                                        </p:attrNameLst>
                                      </p:cBhvr>
                                      <p:to>
                                        <p:strVal val="visible"/>
                                      </p:to>
                                    </p:set>
                                    <p:animEffect transition="in" filter="fade">
                                      <p:cBhvr additive="repl">
                                        <p:cTn id="56" dur="1000"/>
                                        <p:tgtEl>
                                          <p:spTgt spid="17410">
                                            <p:txEl>
                                              <p:pRg st="6" end="6"/>
                                            </p:txEl>
                                          </p:spTgt>
                                        </p:tgtEl>
                                      </p:cBhvr>
                                    </p:animEffect>
                                    <p:anim calcmode="lin" valueType="num">
                                      <p:cBhvr additive="repl">
                                        <p:cTn id="57" dur="1000" fill="hold"/>
                                        <p:tgtEl>
                                          <p:spTgt spid="17410">
                                            <p:txEl>
                                              <p:pRg st="6" end="6"/>
                                            </p:txEl>
                                          </p:spTgt>
                                        </p:tgtEl>
                                        <p:attrNameLst>
                                          <p:attrName>ppt_x</p:attrName>
                                        </p:attrNameLst>
                                      </p:cBhvr>
                                      <p:tavLst>
                                        <p:tav tm="100000">
                                          <p:val>
                                            <p:strVal val="#ppt_x"/>
                                          </p:val>
                                        </p:tav>
                                        <p:tav>
                                          <p:val>
                                            <p:strVal val="#ppt_x"/>
                                          </p:val>
                                        </p:tav>
                                      </p:tavLst>
                                    </p:anim>
                                    <p:anim calcmode="lin" valueType="num">
                                      <p:cBhvr additive="repl">
                                        <p:cTn id="58" dur="1000" fill="hold"/>
                                        <p:tgtEl>
                                          <p:spTgt spid="17410">
                                            <p:txEl>
                                              <p:pRg st="6" end="6"/>
                                            </p:txEl>
                                          </p:spTgt>
                                        </p:tgtEl>
                                        <p:attrNameLst>
                                          <p:attrName>ppt_y</p:attrName>
                                        </p:attrNameLst>
                                      </p:cBhvr>
                                      <p:tavLst>
                                        <p:tav tm="100000">
                                          <p:val>
                                            <p:strVal val="#ppt_y+.1"/>
                                          </p:val>
                                        </p:tav>
                                        <p:tav>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2" presetClass="entr" fill="hold" nodeType="clickEffect">
                                  <p:stCondLst>
                                    <p:cond delay="0"/>
                                  </p:stCondLst>
                                  <p:childTnLst>
                                    <p:set>
                                      <p:cBhvr additive="repl">
                                        <p:cTn id="62" dur="1" fill="hold">
                                          <p:stCondLst>
                                            <p:cond delay="0"/>
                                          </p:stCondLst>
                                        </p:cTn>
                                        <p:tgtEl>
                                          <p:spTgt spid="17410">
                                            <p:txEl>
                                              <p:pRg st="7" end="7"/>
                                            </p:txEl>
                                          </p:spTgt>
                                        </p:tgtEl>
                                        <p:attrNameLst>
                                          <p:attrName>style.visibility</p:attrName>
                                        </p:attrNameLst>
                                      </p:cBhvr>
                                      <p:to>
                                        <p:strVal val="visible"/>
                                      </p:to>
                                    </p:set>
                                    <p:animEffect transition="in" filter="fade">
                                      <p:cBhvr additive="repl">
                                        <p:cTn id="63" dur="1000"/>
                                        <p:tgtEl>
                                          <p:spTgt spid="17410">
                                            <p:txEl>
                                              <p:pRg st="7" end="7"/>
                                            </p:txEl>
                                          </p:spTgt>
                                        </p:tgtEl>
                                      </p:cBhvr>
                                    </p:animEffect>
                                    <p:anim calcmode="lin" valueType="num">
                                      <p:cBhvr additive="repl">
                                        <p:cTn id="64" dur="1000" fill="hold"/>
                                        <p:tgtEl>
                                          <p:spTgt spid="17410">
                                            <p:txEl>
                                              <p:pRg st="7" end="7"/>
                                            </p:txEl>
                                          </p:spTgt>
                                        </p:tgtEl>
                                        <p:attrNameLst>
                                          <p:attrName>ppt_x</p:attrName>
                                        </p:attrNameLst>
                                      </p:cBhvr>
                                      <p:tavLst>
                                        <p:tav tm="100000">
                                          <p:val>
                                            <p:strVal val="#ppt_x"/>
                                          </p:val>
                                        </p:tav>
                                        <p:tav>
                                          <p:val>
                                            <p:strVal val="#ppt_x"/>
                                          </p:val>
                                        </p:tav>
                                      </p:tavLst>
                                    </p:anim>
                                    <p:anim calcmode="lin" valueType="num">
                                      <p:cBhvr additive="repl">
                                        <p:cTn id="65" dur="1000" fill="hold"/>
                                        <p:tgtEl>
                                          <p:spTgt spid="17410">
                                            <p:txEl>
                                              <p:pRg st="7" end="7"/>
                                            </p:txEl>
                                          </p:spTgt>
                                        </p:tgtEl>
                                        <p:attrNameLst>
                                          <p:attrName>ppt_y</p:attrName>
                                        </p:attrNameLst>
                                      </p:cBhvr>
                                      <p:tavLst>
                                        <p:tav tm="100000">
                                          <p:val>
                                            <p:strVal val="#ppt_y+.1"/>
                                          </p:val>
                                        </p:tav>
                                        <p:tav>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42" presetClass="entr" fill="hold" nodeType="clickEffect">
                                  <p:stCondLst>
                                    <p:cond delay="0"/>
                                  </p:stCondLst>
                                  <p:childTnLst>
                                    <p:set>
                                      <p:cBhvr additive="repl">
                                        <p:cTn id="69" dur="1" fill="hold">
                                          <p:stCondLst>
                                            <p:cond delay="0"/>
                                          </p:stCondLst>
                                        </p:cTn>
                                        <p:tgtEl>
                                          <p:spTgt spid="17410">
                                            <p:txEl>
                                              <p:pRg st="8" end="8"/>
                                            </p:txEl>
                                          </p:spTgt>
                                        </p:tgtEl>
                                        <p:attrNameLst>
                                          <p:attrName>style.visibility</p:attrName>
                                        </p:attrNameLst>
                                      </p:cBhvr>
                                      <p:to>
                                        <p:strVal val="visible"/>
                                      </p:to>
                                    </p:set>
                                    <p:animEffect transition="in" filter="fade">
                                      <p:cBhvr additive="repl">
                                        <p:cTn id="70" dur="1000"/>
                                        <p:tgtEl>
                                          <p:spTgt spid="17410">
                                            <p:txEl>
                                              <p:pRg st="8" end="8"/>
                                            </p:txEl>
                                          </p:spTgt>
                                        </p:tgtEl>
                                      </p:cBhvr>
                                    </p:animEffect>
                                    <p:anim calcmode="lin" valueType="num">
                                      <p:cBhvr additive="repl">
                                        <p:cTn id="71" dur="1000" fill="hold"/>
                                        <p:tgtEl>
                                          <p:spTgt spid="17410">
                                            <p:txEl>
                                              <p:pRg st="8" end="8"/>
                                            </p:txEl>
                                          </p:spTgt>
                                        </p:tgtEl>
                                        <p:attrNameLst>
                                          <p:attrName>ppt_x</p:attrName>
                                        </p:attrNameLst>
                                      </p:cBhvr>
                                      <p:tavLst>
                                        <p:tav tm="100000">
                                          <p:val>
                                            <p:strVal val="#ppt_x"/>
                                          </p:val>
                                        </p:tav>
                                        <p:tav>
                                          <p:val>
                                            <p:strVal val="#ppt_x"/>
                                          </p:val>
                                        </p:tav>
                                      </p:tavLst>
                                    </p:anim>
                                    <p:anim calcmode="lin" valueType="num">
                                      <p:cBhvr additive="repl">
                                        <p:cTn id="72" dur="1000" fill="hold"/>
                                        <p:tgtEl>
                                          <p:spTgt spid="17410">
                                            <p:txEl>
                                              <p:pRg st="8" end="8"/>
                                            </p:txEl>
                                          </p:spTgt>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1"/>
          <p:cNvSpPr txBox="1">
            <a:spLocks noChangeArrowheads="1"/>
          </p:cNvSpPr>
          <p:nvPr/>
        </p:nvSpPr>
        <p:spPr bwMode="auto">
          <a:xfrm>
            <a:off x="288925" y="246063"/>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9pPr>
          </a:lstStyle>
          <a:p>
            <a:pPr algn="ctr" eaLnBrk="1" hangingPunct="1">
              <a:buClrTx/>
              <a:buFontTx/>
              <a:buNone/>
            </a:pPr>
            <a:r>
              <a:rPr lang="en-US" sz="4000">
                <a:solidFill>
                  <a:srgbClr val="9D2512"/>
                </a:solidFill>
                <a:latin typeface="High Tower Text" pitchFamily="18" charset="0"/>
              </a:rPr>
              <a:t>While loops</a:t>
            </a:r>
          </a:p>
        </p:txBody>
      </p:sp>
      <p:sp>
        <p:nvSpPr>
          <p:cNvPr id="18434" name="Text Box 2"/>
          <p:cNvSpPr txBox="1">
            <a:spLocks noChangeArrowheads="1"/>
          </p:cNvSpPr>
          <p:nvPr/>
        </p:nvSpPr>
        <p:spPr bwMode="auto">
          <a:xfrm>
            <a:off x="304800" y="1524000"/>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271463" indent="-2714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9pPr>
          </a:lstStyle>
          <a:p>
            <a:pPr eaLnBrk="1" hangingPunct="1">
              <a:spcBef>
                <a:spcPts val="550"/>
              </a:spcBef>
              <a:buClr>
                <a:srgbClr val="FE8637"/>
              </a:buClr>
              <a:buSzPct val="85000"/>
              <a:buFont typeface="Wingdings" pitchFamily="2" charset="2"/>
              <a:buChar char=""/>
            </a:pPr>
            <a:r>
              <a:rPr lang="en-US" sz="2200">
                <a:solidFill>
                  <a:srgbClr val="000000"/>
                </a:solidFill>
                <a:latin typeface="High Tower Text" pitchFamily="18" charset="0"/>
              </a:rPr>
              <a:t>There is also a different kind of loop called a </a:t>
            </a:r>
            <a:r>
              <a:rPr lang="en-US" sz="2200" i="1">
                <a:solidFill>
                  <a:srgbClr val="000000"/>
                </a:solidFill>
                <a:latin typeface="High Tower Text" pitchFamily="18" charset="0"/>
              </a:rPr>
              <a:t>while loop</a:t>
            </a:r>
            <a:r>
              <a:rPr lang="en-US" sz="2200">
                <a:solidFill>
                  <a:srgbClr val="000000"/>
                </a:solidFill>
                <a:latin typeface="High Tower Text" pitchFamily="18" charset="0"/>
              </a:rPr>
              <a:t>.</a:t>
            </a:r>
          </a:p>
          <a:p>
            <a:pPr eaLnBrk="1" hangingPunct="1">
              <a:spcBef>
                <a:spcPts val="550"/>
              </a:spcBef>
              <a:buClr>
                <a:srgbClr val="FE8637"/>
              </a:buClr>
              <a:buSzPct val="85000"/>
              <a:buFont typeface="Wingdings" pitchFamily="2" charset="2"/>
              <a:buChar char=""/>
            </a:pPr>
            <a:r>
              <a:rPr lang="en-US" sz="2200">
                <a:solidFill>
                  <a:srgbClr val="000000"/>
                </a:solidFill>
                <a:latin typeface="High Tower Text" pitchFamily="18" charset="0"/>
              </a:rPr>
              <a:t>While loops evaluate a condition at the beginning of each loop, such as checking to see if two numbers are equal, and if that condition is met (returns the boolean True in CS talk), then the loop is completed.</a:t>
            </a:r>
          </a:p>
          <a:p>
            <a:pPr eaLnBrk="1" hangingPunct="1">
              <a:spcBef>
                <a:spcPts val="550"/>
              </a:spcBef>
              <a:buClr>
                <a:srgbClr val="FE8637"/>
              </a:buClr>
              <a:buSzPct val="85000"/>
              <a:buFont typeface="Wingdings" pitchFamily="2" charset="2"/>
              <a:buChar char=""/>
            </a:pPr>
            <a:r>
              <a:rPr lang="en-US" sz="2200">
                <a:solidFill>
                  <a:srgbClr val="000000"/>
                </a:solidFill>
                <a:latin typeface="High Tower Text" pitchFamily="18" charset="0"/>
              </a:rPr>
              <a:t>Let’s see an example: open the file called “whileLoop.py”</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additive="repl">
                                        <p:cTn id="6" dur="1" fill="hold">
                                          <p:stCondLst>
                                            <p:cond delay="0"/>
                                          </p:stCondLst>
                                        </p:cTn>
                                        <p:tgtEl>
                                          <p:spTgt spid="18433"/>
                                        </p:tgtEl>
                                        <p:attrNameLst>
                                          <p:attrName>style.visibility</p:attrName>
                                        </p:attrNameLst>
                                      </p:cBhvr>
                                      <p:to>
                                        <p:strVal val="visible"/>
                                      </p:to>
                                    </p:set>
                                    <p:animEffect transition="in" filter="wheel(1)">
                                      <p:cBhvr additive="repl">
                                        <p:cTn id="7" dur="1500"/>
                                        <p:tgtEl>
                                          <p:spTgt spid="184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fill="hold" nodeType="clickEffect">
                                  <p:stCondLst>
                                    <p:cond delay="0"/>
                                  </p:stCondLst>
                                  <p:childTnLst>
                                    <p:set>
                                      <p:cBhvr additive="repl">
                                        <p:cTn id="11" dur="1" fill="hold">
                                          <p:stCondLst>
                                            <p:cond delay="0"/>
                                          </p:stCondLst>
                                        </p:cTn>
                                        <p:tgtEl>
                                          <p:spTgt spid="18434">
                                            <p:txEl>
                                              <p:pRg st="0" end="0"/>
                                            </p:txEl>
                                          </p:spTgt>
                                        </p:tgtEl>
                                        <p:attrNameLst>
                                          <p:attrName>style.visibility</p:attrName>
                                        </p:attrNameLst>
                                      </p:cBhvr>
                                      <p:to>
                                        <p:strVal val="visible"/>
                                      </p:to>
                                    </p:set>
                                    <p:animEffect transition="in" filter="fade">
                                      <p:cBhvr additive="repl">
                                        <p:cTn id="12" dur="1000"/>
                                        <p:tgtEl>
                                          <p:spTgt spid="18434">
                                            <p:txEl>
                                              <p:pRg st="0" end="0"/>
                                            </p:txEl>
                                          </p:spTgt>
                                        </p:tgtEl>
                                      </p:cBhvr>
                                    </p:animEffect>
                                    <p:anim calcmode="lin" valueType="num">
                                      <p:cBhvr additive="repl">
                                        <p:cTn id="13" dur="1000" fill="hold"/>
                                        <p:tgtEl>
                                          <p:spTgt spid="18434">
                                            <p:txEl>
                                              <p:pRg st="0" end="0"/>
                                            </p:txEl>
                                          </p:spTgt>
                                        </p:tgtEl>
                                        <p:attrNameLst>
                                          <p:attrName>ppt_x</p:attrName>
                                        </p:attrNameLst>
                                      </p:cBhvr>
                                      <p:tavLst>
                                        <p:tav tm="100000">
                                          <p:val>
                                            <p:strVal val="#ppt_x"/>
                                          </p:val>
                                        </p:tav>
                                        <p:tav>
                                          <p:val>
                                            <p:strVal val="#ppt_x"/>
                                          </p:val>
                                        </p:tav>
                                      </p:tavLst>
                                    </p:anim>
                                    <p:anim calcmode="lin" valueType="num">
                                      <p:cBhvr additive="repl">
                                        <p:cTn id="14" dur="1000" fill="hold"/>
                                        <p:tgtEl>
                                          <p:spTgt spid="18434">
                                            <p:txEl>
                                              <p:pRg st="0" end="0"/>
                                            </p:txEl>
                                          </p:spTgt>
                                        </p:tgtEl>
                                        <p:attrNameLst>
                                          <p:attrName>ppt_y</p:attrName>
                                        </p:attrNameLst>
                                      </p:cBhvr>
                                      <p:tavLst>
                                        <p:tav tm="100000">
                                          <p:val>
                                            <p:strVal val="#ppt_y+.1"/>
                                          </p:val>
                                        </p:tav>
                                        <p:tav>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fill="hold" nodeType="clickEffect">
                                  <p:stCondLst>
                                    <p:cond delay="0"/>
                                  </p:stCondLst>
                                  <p:childTnLst>
                                    <p:set>
                                      <p:cBhvr additive="repl">
                                        <p:cTn id="18" dur="1" fill="hold">
                                          <p:stCondLst>
                                            <p:cond delay="0"/>
                                          </p:stCondLst>
                                        </p:cTn>
                                        <p:tgtEl>
                                          <p:spTgt spid="18434">
                                            <p:txEl>
                                              <p:pRg st="1" end="1"/>
                                            </p:txEl>
                                          </p:spTgt>
                                        </p:tgtEl>
                                        <p:attrNameLst>
                                          <p:attrName>style.visibility</p:attrName>
                                        </p:attrNameLst>
                                      </p:cBhvr>
                                      <p:to>
                                        <p:strVal val="visible"/>
                                      </p:to>
                                    </p:set>
                                    <p:animEffect transition="in" filter="fade">
                                      <p:cBhvr additive="repl">
                                        <p:cTn id="19" dur="1000"/>
                                        <p:tgtEl>
                                          <p:spTgt spid="18434">
                                            <p:txEl>
                                              <p:pRg st="1" end="1"/>
                                            </p:txEl>
                                          </p:spTgt>
                                        </p:tgtEl>
                                      </p:cBhvr>
                                    </p:animEffect>
                                    <p:anim calcmode="lin" valueType="num">
                                      <p:cBhvr additive="repl">
                                        <p:cTn id="20" dur="1000" fill="hold"/>
                                        <p:tgtEl>
                                          <p:spTgt spid="18434">
                                            <p:txEl>
                                              <p:pRg st="1" end="1"/>
                                            </p:txEl>
                                          </p:spTgt>
                                        </p:tgtEl>
                                        <p:attrNameLst>
                                          <p:attrName>ppt_x</p:attrName>
                                        </p:attrNameLst>
                                      </p:cBhvr>
                                      <p:tavLst>
                                        <p:tav tm="100000">
                                          <p:val>
                                            <p:strVal val="#ppt_x"/>
                                          </p:val>
                                        </p:tav>
                                        <p:tav>
                                          <p:val>
                                            <p:strVal val="#ppt_x"/>
                                          </p:val>
                                        </p:tav>
                                      </p:tavLst>
                                    </p:anim>
                                    <p:anim calcmode="lin" valueType="num">
                                      <p:cBhvr additive="repl">
                                        <p:cTn id="21" dur="1000" fill="hold"/>
                                        <p:tgtEl>
                                          <p:spTgt spid="18434">
                                            <p:txEl>
                                              <p:pRg st="1" end="1"/>
                                            </p:txEl>
                                          </p:spTgt>
                                        </p:tgtEl>
                                        <p:attrNameLst>
                                          <p:attrName>ppt_y</p:attrName>
                                        </p:attrNameLst>
                                      </p:cBhvr>
                                      <p:tavLst>
                                        <p:tav tm="100000">
                                          <p:val>
                                            <p:strVal val="#ppt_y+.1"/>
                                          </p:val>
                                        </p:tav>
                                        <p:tav>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fill="hold" nodeType="clickEffect">
                                  <p:stCondLst>
                                    <p:cond delay="0"/>
                                  </p:stCondLst>
                                  <p:childTnLst>
                                    <p:set>
                                      <p:cBhvr additive="repl">
                                        <p:cTn id="25" dur="1" fill="hold">
                                          <p:stCondLst>
                                            <p:cond delay="0"/>
                                          </p:stCondLst>
                                        </p:cTn>
                                        <p:tgtEl>
                                          <p:spTgt spid="18434">
                                            <p:txEl>
                                              <p:pRg st="2" end="2"/>
                                            </p:txEl>
                                          </p:spTgt>
                                        </p:tgtEl>
                                        <p:attrNameLst>
                                          <p:attrName>style.visibility</p:attrName>
                                        </p:attrNameLst>
                                      </p:cBhvr>
                                      <p:to>
                                        <p:strVal val="visible"/>
                                      </p:to>
                                    </p:set>
                                    <p:animEffect transition="in" filter="fade">
                                      <p:cBhvr additive="repl">
                                        <p:cTn id="26" dur="1000"/>
                                        <p:tgtEl>
                                          <p:spTgt spid="18434">
                                            <p:txEl>
                                              <p:pRg st="2" end="2"/>
                                            </p:txEl>
                                          </p:spTgt>
                                        </p:tgtEl>
                                      </p:cBhvr>
                                    </p:animEffect>
                                    <p:anim calcmode="lin" valueType="num">
                                      <p:cBhvr additive="repl">
                                        <p:cTn id="27" dur="1000" fill="hold"/>
                                        <p:tgtEl>
                                          <p:spTgt spid="18434">
                                            <p:txEl>
                                              <p:pRg st="2" end="2"/>
                                            </p:txEl>
                                          </p:spTgt>
                                        </p:tgtEl>
                                        <p:attrNameLst>
                                          <p:attrName>ppt_x</p:attrName>
                                        </p:attrNameLst>
                                      </p:cBhvr>
                                      <p:tavLst>
                                        <p:tav tm="100000">
                                          <p:val>
                                            <p:strVal val="#ppt_x"/>
                                          </p:val>
                                        </p:tav>
                                        <p:tav>
                                          <p:val>
                                            <p:strVal val="#ppt_x"/>
                                          </p:val>
                                        </p:tav>
                                      </p:tavLst>
                                    </p:anim>
                                    <p:anim calcmode="lin" valueType="num">
                                      <p:cBhvr additive="repl">
                                        <p:cTn id="28" dur="1000" fill="hold"/>
                                        <p:tgtEl>
                                          <p:spTgt spid="18434">
                                            <p:txEl>
                                              <p:pRg st="2" end="2"/>
                                            </p:txEl>
                                          </p:spTgt>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1"/>
          <p:cNvSpPr txBox="1">
            <a:spLocks noChangeArrowheads="1"/>
          </p:cNvSpPr>
          <p:nvPr/>
        </p:nvSpPr>
        <p:spPr bwMode="auto">
          <a:xfrm>
            <a:off x="301625" y="228600"/>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9pPr>
          </a:lstStyle>
          <a:p>
            <a:pPr algn="ctr" eaLnBrk="1" hangingPunct="1">
              <a:buClrTx/>
              <a:buFontTx/>
              <a:buNone/>
            </a:pPr>
            <a:r>
              <a:rPr lang="en-US" sz="4000">
                <a:solidFill>
                  <a:srgbClr val="9D2512"/>
                </a:solidFill>
                <a:latin typeface="High Tower Text" pitchFamily="18" charset="0"/>
              </a:rPr>
              <a:t>whileLoop.py</a:t>
            </a:r>
          </a:p>
        </p:txBody>
      </p:sp>
      <p:sp>
        <p:nvSpPr>
          <p:cNvPr id="19458" name="Text Box 2"/>
          <p:cNvSpPr txBox="1">
            <a:spLocks noChangeArrowheads="1"/>
          </p:cNvSpPr>
          <p:nvPr/>
        </p:nvSpPr>
        <p:spPr bwMode="auto">
          <a:xfrm>
            <a:off x="301625" y="1527175"/>
            <a:ext cx="8504238" cy="456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271463" indent="-2714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1pPr>
            <a:lvl2pPr marL="546100" indent="-273050"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9pPr>
          </a:lstStyle>
          <a:p>
            <a:pPr eaLnBrk="1" hangingPunct="1">
              <a:spcBef>
                <a:spcPts val="600"/>
              </a:spcBef>
              <a:buClr>
                <a:srgbClr val="FE8637"/>
              </a:buClr>
              <a:buSzPct val="85000"/>
              <a:buFont typeface="Wingdings" pitchFamily="2" charset="2"/>
              <a:buChar char=""/>
            </a:pPr>
            <a:r>
              <a:rPr lang="en-US" sz="2400">
                <a:solidFill>
                  <a:srgbClr val="000000"/>
                </a:solidFill>
                <a:latin typeface="High Tower Text" pitchFamily="18" charset="0"/>
              </a:rPr>
              <a:t>You’ve seen most of this syntax before, but there are some things that are new</a:t>
            </a:r>
          </a:p>
          <a:p>
            <a:pPr eaLnBrk="1" hangingPunct="1">
              <a:spcBef>
                <a:spcPts val="600"/>
              </a:spcBef>
              <a:buClr>
                <a:srgbClr val="FE8637"/>
              </a:buClr>
              <a:buSzPct val="85000"/>
              <a:buFont typeface="Wingdings" pitchFamily="2" charset="2"/>
              <a:buChar char=""/>
            </a:pPr>
            <a:r>
              <a:rPr lang="en-US" sz="2400">
                <a:solidFill>
                  <a:srgbClr val="000000"/>
                </a:solidFill>
                <a:latin typeface="High Tower Text" pitchFamily="18" charset="0"/>
              </a:rPr>
              <a:t>while x &gt; 5:</a:t>
            </a:r>
          </a:p>
          <a:p>
            <a:pPr lvl="1" eaLnBrk="1" hangingPunct="1">
              <a:spcBef>
                <a:spcPts val="600"/>
              </a:spcBef>
              <a:buClr>
                <a:srgbClr val="7598D9"/>
              </a:buClr>
              <a:buSzPct val="70000"/>
              <a:buFont typeface="Wingdings" pitchFamily="2" charset="2"/>
              <a:buChar char=""/>
            </a:pPr>
            <a:r>
              <a:rPr lang="en-US" sz="2400">
                <a:solidFill>
                  <a:srgbClr val="575F6D"/>
                </a:solidFill>
                <a:latin typeface="High Tower Text" pitchFamily="18" charset="0"/>
              </a:rPr>
              <a:t>Each time the loop begins, the computer checks to make sure that x is greater than 10. If it is, then the loop completes</a:t>
            </a:r>
          </a:p>
          <a:p>
            <a:pPr eaLnBrk="1" hangingPunct="1">
              <a:spcBef>
                <a:spcPts val="600"/>
              </a:spcBef>
              <a:buClr>
                <a:srgbClr val="FE8637"/>
              </a:buClr>
              <a:buSzPct val="85000"/>
              <a:buFont typeface="Wingdings" pitchFamily="2" charset="2"/>
              <a:buChar char=""/>
            </a:pPr>
            <a:r>
              <a:rPr lang="en-US" sz="2400">
                <a:solidFill>
                  <a:srgbClr val="000000"/>
                </a:solidFill>
                <a:latin typeface="High Tower Text" pitchFamily="18" charset="0"/>
              </a:rPr>
              <a:t> x = x – 1</a:t>
            </a:r>
          </a:p>
          <a:p>
            <a:pPr lvl="1" eaLnBrk="1" hangingPunct="1">
              <a:spcBef>
                <a:spcPts val="600"/>
              </a:spcBef>
              <a:buClr>
                <a:srgbClr val="7598D9"/>
              </a:buClr>
              <a:buSzPct val="70000"/>
              <a:buFont typeface="Wingdings" pitchFamily="2" charset="2"/>
              <a:buChar char=""/>
            </a:pPr>
            <a:r>
              <a:rPr lang="en-US" sz="2400">
                <a:solidFill>
                  <a:srgbClr val="575F6D"/>
                </a:solidFill>
                <a:latin typeface="High Tower Text" pitchFamily="18" charset="0"/>
              </a:rPr>
              <a:t>With the for loop, we did not have to increment or decrement i at all. The loop did that for us.</a:t>
            </a:r>
          </a:p>
          <a:p>
            <a:pPr lvl="1" eaLnBrk="1" hangingPunct="1">
              <a:spcBef>
                <a:spcPts val="600"/>
              </a:spcBef>
              <a:buClr>
                <a:srgbClr val="7598D9"/>
              </a:buClr>
              <a:buSzPct val="70000"/>
              <a:buFont typeface="Wingdings" pitchFamily="2" charset="2"/>
              <a:buChar char=""/>
            </a:pPr>
            <a:r>
              <a:rPr lang="en-US" sz="2400">
                <a:solidFill>
                  <a:srgbClr val="575F6D"/>
                </a:solidFill>
                <a:latin typeface="High Tower Text" pitchFamily="18" charset="0"/>
              </a:rPr>
              <a:t>While loops will not do this automatically, so you have to remember to do it yourself.</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additive="repl">
                                        <p:cTn id="6" dur="1" fill="hold">
                                          <p:stCondLst>
                                            <p:cond delay="0"/>
                                          </p:stCondLst>
                                        </p:cTn>
                                        <p:tgtEl>
                                          <p:spTgt spid="19457"/>
                                        </p:tgtEl>
                                        <p:attrNameLst>
                                          <p:attrName>style.visibility</p:attrName>
                                        </p:attrNameLst>
                                      </p:cBhvr>
                                      <p:to>
                                        <p:strVal val="visible"/>
                                      </p:to>
                                    </p:set>
                                    <p:animEffect transition="in" filter="checkerboard(across)">
                                      <p:cBhvr additive="repl">
                                        <p:cTn id="7" dur="750"/>
                                        <p:tgtEl>
                                          <p:spTgt spid="1945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fill="hold" nodeType="clickEffect">
                                  <p:stCondLst>
                                    <p:cond delay="0"/>
                                  </p:stCondLst>
                                  <p:childTnLst>
                                    <p:set>
                                      <p:cBhvr additive="repl">
                                        <p:cTn id="11" dur="1" fill="hold">
                                          <p:stCondLst>
                                            <p:cond delay="0"/>
                                          </p:stCondLst>
                                        </p:cTn>
                                        <p:tgtEl>
                                          <p:spTgt spid="19458">
                                            <p:txEl>
                                              <p:pRg st="0" end="0"/>
                                            </p:txEl>
                                          </p:spTgt>
                                        </p:tgtEl>
                                        <p:attrNameLst>
                                          <p:attrName>style.visibility</p:attrName>
                                        </p:attrNameLst>
                                      </p:cBhvr>
                                      <p:to>
                                        <p:strVal val="visible"/>
                                      </p:to>
                                    </p:set>
                                    <p:animEffect transition="in" filter="fade">
                                      <p:cBhvr additive="repl">
                                        <p:cTn id="12" dur="1000"/>
                                        <p:tgtEl>
                                          <p:spTgt spid="19458">
                                            <p:txEl>
                                              <p:pRg st="0" end="0"/>
                                            </p:txEl>
                                          </p:spTgt>
                                        </p:tgtEl>
                                      </p:cBhvr>
                                    </p:animEffect>
                                    <p:anim calcmode="lin" valueType="num">
                                      <p:cBhvr additive="repl">
                                        <p:cTn id="13" dur="1000" fill="hold"/>
                                        <p:tgtEl>
                                          <p:spTgt spid="19458">
                                            <p:txEl>
                                              <p:pRg st="0" end="0"/>
                                            </p:txEl>
                                          </p:spTgt>
                                        </p:tgtEl>
                                        <p:attrNameLst>
                                          <p:attrName>ppt_x</p:attrName>
                                        </p:attrNameLst>
                                      </p:cBhvr>
                                      <p:tavLst>
                                        <p:tav tm="100000">
                                          <p:val>
                                            <p:strVal val="#ppt_x"/>
                                          </p:val>
                                        </p:tav>
                                        <p:tav>
                                          <p:val>
                                            <p:strVal val="#ppt_x"/>
                                          </p:val>
                                        </p:tav>
                                      </p:tavLst>
                                    </p:anim>
                                    <p:anim calcmode="lin" valueType="num">
                                      <p:cBhvr additive="repl">
                                        <p:cTn id="14" dur="1000" fill="hold"/>
                                        <p:tgtEl>
                                          <p:spTgt spid="19458">
                                            <p:txEl>
                                              <p:pRg st="0" end="0"/>
                                            </p:txEl>
                                          </p:spTgt>
                                        </p:tgtEl>
                                        <p:attrNameLst>
                                          <p:attrName>ppt_y</p:attrName>
                                        </p:attrNameLst>
                                      </p:cBhvr>
                                      <p:tavLst>
                                        <p:tav tm="100000">
                                          <p:val>
                                            <p:strVal val="#ppt_y+.1"/>
                                          </p:val>
                                        </p:tav>
                                        <p:tav>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fill="hold" nodeType="clickEffect">
                                  <p:stCondLst>
                                    <p:cond delay="0"/>
                                  </p:stCondLst>
                                  <p:childTnLst>
                                    <p:set>
                                      <p:cBhvr additive="repl">
                                        <p:cTn id="18" dur="1" fill="hold">
                                          <p:stCondLst>
                                            <p:cond delay="0"/>
                                          </p:stCondLst>
                                        </p:cTn>
                                        <p:tgtEl>
                                          <p:spTgt spid="19458">
                                            <p:txEl>
                                              <p:pRg st="1" end="1"/>
                                            </p:txEl>
                                          </p:spTgt>
                                        </p:tgtEl>
                                        <p:attrNameLst>
                                          <p:attrName>style.visibility</p:attrName>
                                        </p:attrNameLst>
                                      </p:cBhvr>
                                      <p:to>
                                        <p:strVal val="visible"/>
                                      </p:to>
                                    </p:set>
                                    <p:animEffect transition="in" filter="fade">
                                      <p:cBhvr additive="repl">
                                        <p:cTn id="19" dur="1000"/>
                                        <p:tgtEl>
                                          <p:spTgt spid="19458">
                                            <p:txEl>
                                              <p:pRg st="1" end="1"/>
                                            </p:txEl>
                                          </p:spTgt>
                                        </p:tgtEl>
                                      </p:cBhvr>
                                    </p:animEffect>
                                    <p:anim calcmode="lin" valueType="num">
                                      <p:cBhvr additive="repl">
                                        <p:cTn id="20" dur="1000" fill="hold"/>
                                        <p:tgtEl>
                                          <p:spTgt spid="19458">
                                            <p:txEl>
                                              <p:pRg st="1" end="1"/>
                                            </p:txEl>
                                          </p:spTgt>
                                        </p:tgtEl>
                                        <p:attrNameLst>
                                          <p:attrName>ppt_x</p:attrName>
                                        </p:attrNameLst>
                                      </p:cBhvr>
                                      <p:tavLst>
                                        <p:tav tm="100000">
                                          <p:val>
                                            <p:strVal val="#ppt_x"/>
                                          </p:val>
                                        </p:tav>
                                        <p:tav>
                                          <p:val>
                                            <p:strVal val="#ppt_x"/>
                                          </p:val>
                                        </p:tav>
                                      </p:tavLst>
                                    </p:anim>
                                    <p:anim calcmode="lin" valueType="num">
                                      <p:cBhvr additive="repl">
                                        <p:cTn id="21" dur="1000" fill="hold"/>
                                        <p:tgtEl>
                                          <p:spTgt spid="19458">
                                            <p:txEl>
                                              <p:pRg st="1" end="1"/>
                                            </p:txEl>
                                          </p:spTgt>
                                        </p:tgtEl>
                                        <p:attrNameLst>
                                          <p:attrName>ppt_y</p:attrName>
                                        </p:attrNameLst>
                                      </p:cBhvr>
                                      <p:tavLst>
                                        <p:tav tm="100000">
                                          <p:val>
                                            <p:strVal val="#ppt_y+.1"/>
                                          </p:val>
                                        </p:tav>
                                        <p:tav>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fill="hold" nodeType="clickEffect">
                                  <p:stCondLst>
                                    <p:cond delay="0"/>
                                  </p:stCondLst>
                                  <p:childTnLst>
                                    <p:set>
                                      <p:cBhvr additive="repl">
                                        <p:cTn id="25" dur="1" fill="hold">
                                          <p:stCondLst>
                                            <p:cond delay="0"/>
                                          </p:stCondLst>
                                        </p:cTn>
                                        <p:tgtEl>
                                          <p:spTgt spid="19458">
                                            <p:txEl>
                                              <p:pRg st="2" end="2"/>
                                            </p:txEl>
                                          </p:spTgt>
                                        </p:tgtEl>
                                        <p:attrNameLst>
                                          <p:attrName>style.visibility</p:attrName>
                                        </p:attrNameLst>
                                      </p:cBhvr>
                                      <p:to>
                                        <p:strVal val="visible"/>
                                      </p:to>
                                    </p:set>
                                    <p:animEffect transition="in" filter="fade">
                                      <p:cBhvr additive="repl">
                                        <p:cTn id="26" dur="1000"/>
                                        <p:tgtEl>
                                          <p:spTgt spid="19458">
                                            <p:txEl>
                                              <p:pRg st="2" end="2"/>
                                            </p:txEl>
                                          </p:spTgt>
                                        </p:tgtEl>
                                      </p:cBhvr>
                                    </p:animEffect>
                                    <p:anim calcmode="lin" valueType="num">
                                      <p:cBhvr additive="repl">
                                        <p:cTn id="27" dur="1000" fill="hold"/>
                                        <p:tgtEl>
                                          <p:spTgt spid="19458">
                                            <p:txEl>
                                              <p:pRg st="2" end="2"/>
                                            </p:txEl>
                                          </p:spTgt>
                                        </p:tgtEl>
                                        <p:attrNameLst>
                                          <p:attrName>ppt_x</p:attrName>
                                        </p:attrNameLst>
                                      </p:cBhvr>
                                      <p:tavLst>
                                        <p:tav tm="100000">
                                          <p:val>
                                            <p:strVal val="#ppt_x"/>
                                          </p:val>
                                        </p:tav>
                                        <p:tav>
                                          <p:val>
                                            <p:strVal val="#ppt_x"/>
                                          </p:val>
                                        </p:tav>
                                      </p:tavLst>
                                    </p:anim>
                                    <p:anim calcmode="lin" valueType="num">
                                      <p:cBhvr additive="repl">
                                        <p:cTn id="28" dur="1000" fill="hold"/>
                                        <p:tgtEl>
                                          <p:spTgt spid="19458">
                                            <p:txEl>
                                              <p:pRg st="2" end="2"/>
                                            </p:txEl>
                                          </p:spTgt>
                                        </p:tgtEl>
                                        <p:attrNameLst>
                                          <p:attrName>ppt_y</p:attrName>
                                        </p:attrNameLst>
                                      </p:cBhvr>
                                      <p:tavLst>
                                        <p:tav tm="100000">
                                          <p:val>
                                            <p:strVal val="#ppt_y+.1"/>
                                          </p:val>
                                        </p:tav>
                                        <p:tav>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fill="hold" nodeType="clickEffect">
                                  <p:stCondLst>
                                    <p:cond delay="0"/>
                                  </p:stCondLst>
                                  <p:childTnLst>
                                    <p:set>
                                      <p:cBhvr additive="repl">
                                        <p:cTn id="32" dur="1" fill="hold">
                                          <p:stCondLst>
                                            <p:cond delay="0"/>
                                          </p:stCondLst>
                                        </p:cTn>
                                        <p:tgtEl>
                                          <p:spTgt spid="19458">
                                            <p:txEl>
                                              <p:pRg st="3" end="3"/>
                                            </p:txEl>
                                          </p:spTgt>
                                        </p:tgtEl>
                                        <p:attrNameLst>
                                          <p:attrName>style.visibility</p:attrName>
                                        </p:attrNameLst>
                                      </p:cBhvr>
                                      <p:to>
                                        <p:strVal val="visible"/>
                                      </p:to>
                                    </p:set>
                                    <p:animEffect transition="in" filter="fade">
                                      <p:cBhvr additive="repl">
                                        <p:cTn id="33" dur="1000"/>
                                        <p:tgtEl>
                                          <p:spTgt spid="19458">
                                            <p:txEl>
                                              <p:pRg st="3" end="3"/>
                                            </p:txEl>
                                          </p:spTgt>
                                        </p:tgtEl>
                                      </p:cBhvr>
                                    </p:animEffect>
                                    <p:anim calcmode="lin" valueType="num">
                                      <p:cBhvr additive="repl">
                                        <p:cTn id="34" dur="1000" fill="hold"/>
                                        <p:tgtEl>
                                          <p:spTgt spid="19458">
                                            <p:txEl>
                                              <p:pRg st="3" end="3"/>
                                            </p:txEl>
                                          </p:spTgt>
                                        </p:tgtEl>
                                        <p:attrNameLst>
                                          <p:attrName>ppt_x</p:attrName>
                                        </p:attrNameLst>
                                      </p:cBhvr>
                                      <p:tavLst>
                                        <p:tav tm="100000">
                                          <p:val>
                                            <p:strVal val="#ppt_x"/>
                                          </p:val>
                                        </p:tav>
                                        <p:tav>
                                          <p:val>
                                            <p:strVal val="#ppt_x"/>
                                          </p:val>
                                        </p:tav>
                                      </p:tavLst>
                                    </p:anim>
                                    <p:anim calcmode="lin" valueType="num">
                                      <p:cBhvr additive="repl">
                                        <p:cTn id="35" dur="1000" fill="hold"/>
                                        <p:tgtEl>
                                          <p:spTgt spid="19458">
                                            <p:txEl>
                                              <p:pRg st="3" end="3"/>
                                            </p:txEl>
                                          </p:spTgt>
                                        </p:tgtEl>
                                        <p:attrNameLst>
                                          <p:attrName>ppt_y</p:attrName>
                                        </p:attrNameLst>
                                      </p:cBhvr>
                                      <p:tavLst>
                                        <p:tav tm="100000">
                                          <p:val>
                                            <p:strVal val="#ppt_y+.1"/>
                                          </p:val>
                                        </p:tav>
                                        <p:tav>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fill="hold" nodeType="clickEffect">
                                  <p:stCondLst>
                                    <p:cond delay="0"/>
                                  </p:stCondLst>
                                  <p:childTnLst>
                                    <p:set>
                                      <p:cBhvr additive="repl">
                                        <p:cTn id="39" dur="1" fill="hold">
                                          <p:stCondLst>
                                            <p:cond delay="0"/>
                                          </p:stCondLst>
                                        </p:cTn>
                                        <p:tgtEl>
                                          <p:spTgt spid="19458">
                                            <p:txEl>
                                              <p:pRg st="4" end="4"/>
                                            </p:txEl>
                                          </p:spTgt>
                                        </p:tgtEl>
                                        <p:attrNameLst>
                                          <p:attrName>style.visibility</p:attrName>
                                        </p:attrNameLst>
                                      </p:cBhvr>
                                      <p:to>
                                        <p:strVal val="visible"/>
                                      </p:to>
                                    </p:set>
                                    <p:animEffect transition="in" filter="fade">
                                      <p:cBhvr additive="repl">
                                        <p:cTn id="40" dur="1000"/>
                                        <p:tgtEl>
                                          <p:spTgt spid="19458">
                                            <p:txEl>
                                              <p:pRg st="4" end="4"/>
                                            </p:txEl>
                                          </p:spTgt>
                                        </p:tgtEl>
                                      </p:cBhvr>
                                    </p:animEffect>
                                    <p:anim calcmode="lin" valueType="num">
                                      <p:cBhvr additive="repl">
                                        <p:cTn id="41" dur="1000" fill="hold"/>
                                        <p:tgtEl>
                                          <p:spTgt spid="19458">
                                            <p:txEl>
                                              <p:pRg st="4" end="4"/>
                                            </p:txEl>
                                          </p:spTgt>
                                        </p:tgtEl>
                                        <p:attrNameLst>
                                          <p:attrName>ppt_x</p:attrName>
                                        </p:attrNameLst>
                                      </p:cBhvr>
                                      <p:tavLst>
                                        <p:tav tm="100000">
                                          <p:val>
                                            <p:strVal val="#ppt_x"/>
                                          </p:val>
                                        </p:tav>
                                        <p:tav>
                                          <p:val>
                                            <p:strVal val="#ppt_x"/>
                                          </p:val>
                                        </p:tav>
                                      </p:tavLst>
                                    </p:anim>
                                    <p:anim calcmode="lin" valueType="num">
                                      <p:cBhvr additive="repl">
                                        <p:cTn id="42" dur="1000" fill="hold"/>
                                        <p:tgtEl>
                                          <p:spTgt spid="19458">
                                            <p:txEl>
                                              <p:pRg st="4" end="4"/>
                                            </p:txEl>
                                          </p:spTgt>
                                        </p:tgtEl>
                                        <p:attrNameLst>
                                          <p:attrName>ppt_y</p:attrName>
                                        </p:attrNameLst>
                                      </p:cBhvr>
                                      <p:tavLst>
                                        <p:tav tm="100000">
                                          <p:val>
                                            <p:strVal val="#ppt_y+.1"/>
                                          </p:val>
                                        </p:tav>
                                        <p:tav>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42" presetClass="entr" fill="hold" nodeType="clickEffect">
                                  <p:stCondLst>
                                    <p:cond delay="0"/>
                                  </p:stCondLst>
                                  <p:childTnLst>
                                    <p:set>
                                      <p:cBhvr additive="repl">
                                        <p:cTn id="46" dur="1" fill="hold">
                                          <p:stCondLst>
                                            <p:cond delay="0"/>
                                          </p:stCondLst>
                                        </p:cTn>
                                        <p:tgtEl>
                                          <p:spTgt spid="19458">
                                            <p:txEl>
                                              <p:pRg st="5" end="5"/>
                                            </p:txEl>
                                          </p:spTgt>
                                        </p:tgtEl>
                                        <p:attrNameLst>
                                          <p:attrName>style.visibility</p:attrName>
                                        </p:attrNameLst>
                                      </p:cBhvr>
                                      <p:to>
                                        <p:strVal val="visible"/>
                                      </p:to>
                                    </p:set>
                                    <p:animEffect transition="in" filter="fade">
                                      <p:cBhvr additive="repl">
                                        <p:cTn id="47" dur="1000"/>
                                        <p:tgtEl>
                                          <p:spTgt spid="19458">
                                            <p:txEl>
                                              <p:pRg st="5" end="5"/>
                                            </p:txEl>
                                          </p:spTgt>
                                        </p:tgtEl>
                                      </p:cBhvr>
                                    </p:animEffect>
                                    <p:anim calcmode="lin" valueType="num">
                                      <p:cBhvr additive="repl">
                                        <p:cTn id="48" dur="1000" fill="hold"/>
                                        <p:tgtEl>
                                          <p:spTgt spid="19458">
                                            <p:txEl>
                                              <p:pRg st="5" end="5"/>
                                            </p:txEl>
                                          </p:spTgt>
                                        </p:tgtEl>
                                        <p:attrNameLst>
                                          <p:attrName>ppt_x</p:attrName>
                                        </p:attrNameLst>
                                      </p:cBhvr>
                                      <p:tavLst>
                                        <p:tav tm="100000">
                                          <p:val>
                                            <p:strVal val="#ppt_x"/>
                                          </p:val>
                                        </p:tav>
                                        <p:tav>
                                          <p:val>
                                            <p:strVal val="#ppt_x"/>
                                          </p:val>
                                        </p:tav>
                                      </p:tavLst>
                                    </p:anim>
                                    <p:anim calcmode="lin" valueType="num">
                                      <p:cBhvr additive="repl">
                                        <p:cTn id="49" dur="1000" fill="hold"/>
                                        <p:tgtEl>
                                          <p:spTgt spid="19458">
                                            <p:txEl>
                                              <p:pRg st="5" end="5"/>
                                            </p:txEl>
                                          </p:spTgt>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1"/>
          <p:cNvSpPr txBox="1">
            <a:spLocks noChangeArrowheads="1"/>
          </p:cNvSpPr>
          <p:nvPr/>
        </p:nvSpPr>
        <p:spPr bwMode="auto">
          <a:xfrm>
            <a:off x="304800" y="304800"/>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9pPr>
          </a:lstStyle>
          <a:p>
            <a:pPr algn="ctr" eaLnBrk="1" hangingPunct="1">
              <a:buClrTx/>
              <a:buFontTx/>
              <a:buNone/>
            </a:pPr>
            <a:r>
              <a:rPr lang="en-US" sz="4000">
                <a:solidFill>
                  <a:srgbClr val="9D2512"/>
                </a:solidFill>
                <a:latin typeface="High Tower Text" pitchFamily="18" charset="0"/>
              </a:rPr>
              <a:t>Using Lists</a:t>
            </a:r>
          </a:p>
        </p:txBody>
      </p:sp>
      <p:sp>
        <p:nvSpPr>
          <p:cNvPr id="20482" name="Text Box 2"/>
          <p:cNvSpPr txBox="1">
            <a:spLocks noChangeArrowheads="1"/>
          </p:cNvSpPr>
          <p:nvPr/>
        </p:nvSpPr>
        <p:spPr bwMode="auto">
          <a:xfrm>
            <a:off x="320675" y="1447800"/>
            <a:ext cx="8504238" cy="494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271463" indent="-2714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1pPr>
            <a:lvl2pPr marL="546100" indent="-273050"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9pPr>
          </a:lstStyle>
          <a:p>
            <a:pPr eaLnBrk="1" hangingPunct="1">
              <a:spcBef>
                <a:spcPts val="500"/>
              </a:spcBef>
              <a:buClr>
                <a:srgbClr val="FE8637"/>
              </a:buClr>
              <a:buSzPct val="85000"/>
              <a:buFont typeface="Wingdings" pitchFamily="2" charset="2"/>
              <a:buChar char=""/>
            </a:pPr>
            <a:r>
              <a:rPr lang="en-US" sz="2000">
                <a:solidFill>
                  <a:srgbClr val="000000"/>
                </a:solidFill>
                <a:latin typeface="High Tower Text" pitchFamily="18" charset="0"/>
              </a:rPr>
              <a:t>A list is a data structure. </a:t>
            </a:r>
          </a:p>
          <a:p>
            <a:pPr eaLnBrk="1" hangingPunct="1">
              <a:spcBef>
                <a:spcPts val="500"/>
              </a:spcBef>
              <a:buClr>
                <a:srgbClr val="FE8637"/>
              </a:buClr>
              <a:buSzPct val="85000"/>
              <a:buFont typeface="Wingdings" pitchFamily="2" charset="2"/>
              <a:buNone/>
            </a:pPr>
            <a:endParaRPr lang="en-US" sz="2000">
              <a:solidFill>
                <a:srgbClr val="000000"/>
              </a:solidFill>
              <a:latin typeface="High Tower Text" pitchFamily="18" charset="0"/>
            </a:endParaRPr>
          </a:p>
          <a:p>
            <a:pPr eaLnBrk="1" hangingPunct="1">
              <a:spcBef>
                <a:spcPts val="500"/>
              </a:spcBef>
              <a:buClr>
                <a:srgbClr val="FE8637"/>
              </a:buClr>
              <a:buSzPct val="85000"/>
              <a:buFont typeface="Wingdings" pitchFamily="2" charset="2"/>
              <a:buNone/>
            </a:pPr>
            <a:endParaRPr lang="en-US" sz="2000">
              <a:solidFill>
                <a:srgbClr val="000000"/>
              </a:solidFill>
              <a:latin typeface="High Tower Text" pitchFamily="18" charset="0"/>
            </a:endParaRPr>
          </a:p>
          <a:p>
            <a:pPr eaLnBrk="1" hangingPunct="1">
              <a:spcBef>
                <a:spcPts val="500"/>
              </a:spcBef>
              <a:buClr>
                <a:srgbClr val="FE8637"/>
              </a:buClr>
              <a:buSzPct val="85000"/>
              <a:buFont typeface="Wingdings" pitchFamily="2" charset="2"/>
              <a:buNone/>
            </a:pPr>
            <a:endParaRPr lang="en-US" sz="2000">
              <a:solidFill>
                <a:srgbClr val="000000"/>
              </a:solidFill>
              <a:latin typeface="High Tower Text" pitchFamily="18" charset="0"/>
            </a:endParaRPr>
          </a:p>
          <a:p>
            <a:pPr eaLnBrk="1" hangingPunct="1">
              <a:spcBef>
                <a:spcPts val="500"/>
              </a:spcBef>
              <a:buClr>
                <a:srgbClr val="FE8637"/>
              </a:buClr>
              <a:buSzPct val="85000"/>
              <a:buFont typeface="Wingdings" pitchFamily="2" charset="2"/>
              <a:buNone/>
            </a:pPr>
            <a:endParaRPr lang="en-US" sz="2000">
              <a:solidFill>
                <a:srgbClr val="000000"/>
              </a:solidFill>
              <a:latin typeface="High Tower Text" pitchFamily="18" charset="0"/>
            </a:endParaRPr>
          </a:p>
          <a:p>
            <a:pPr eaLnBrk="1" hangingPunct="1">
              <a:spcBef>
                <a:spcPts val="500"/>
              </a:spcBef>
              <a:buClr>
                <a:srgbClr val="FE8637"/>
              </a:buClr>
              <a:buSzPct val="85000"/>
              <a:buFont typeface="Wingdings" pitchFamily="2" charset="2"/>
              <a:buChar char=""/>
            </a:pPr>
            <a:endParaRPr lang="en-US" sz="2000">
              <a:solidFill>
                <a:srgbClr val="000000"/>
              </a:solidFill>
              <a:latin typeface="High Tower Text" pitchFamily="18" charset="0"/>
            </a:endParaRPr>
          </a:p>
          <a:p>
            <a:pPr eaLnBrk="1" hangingPunct="1">
              <a:spcBef>
                <a:spcPts val="500"/>
              </a:spcBef>
              <a:buClr>
                <a:srgbClr val="FE8637"/>
              </a:buClr>
              <a:buSzPct val="85000"/>
              <a:buFont typeface="Wingdings" pitchFamily="2" charset="2"/>
              <a:buChar char=""/>
            </a:pPr>
            <a:r>
              <a:rPr lang="en-US" sz="2000">
                <a:solidFill>
                  <a:srgbClr val="000000"/>
                </a:solidFill>
                <a:latin typeface="High Tower Text" pitchFamily="18" charset="0"/>
              </a:rPr>
              <a:t>Lists have names just like variables do</a:t>
            </a:r>
          </a:p>
          <a:p>
            <a:pPr eaLnBrk="1" hangingPunct="1">
              <a:spcBef>
                <a:spcPts val="500"/>
              </a:spcBef>
              <a:buClr>
                <a:srgbClr val="FE8637"/>
              </a:buClr>
              <a:buSzPct val="85000"/>
              <a:buFont typeface="Wingdings" pitchFamily="2" charset="2"/>
              <a:buChar char=""/>
            </a:pPr>
            <a:r>
              <a:rPr lang="en-US" sz="2000">
                <a:solidFill>
                  <a:srgbClr val="000000"/>
                </a:solidFill>
                <a:latin typeface="High Tower Text" pitchFamily="18" charset="0"/>
              </a:rPr>
              <a:t>A list is useful because it can hold a whole bunch of different values in one structure</a:t>
            </a:r>
          </a:p>
          <a:p>
            <a:pPr eaLnBrk="1" hangingPunct="1">
              <a:spcBef>
                <a:spcPts val="500"/>
              </a:spcBef>
              <a:buClr>
                <a:srgbClr val="FE8637"/>
              </a:buClr>
              <a:buSzPct val="85000"/>
              <a:buFont typeface="Wingdings" pitchFamily="2" charset="2"/>
              <a:buChar char=""/>
            </a:pPr>
            <a:r>
              <a:rPr lang="en-US" sz="2000">
                <a:solidFill>
                  <a:srgbClr val="000000"/>
                </a:solidFill>
                <a:latin typeface="High Tower Text" pitchFamily="18" charset="0"/>
              </a:rPr>
              <a:t>Each piece of information contained in a list is called an </a:t>
            </a:r>
            <a:r>
              <a:rPr lang="en-US" sz="2000" i="1">
                <a:solidFill>
                  <a:srgbClr val="000000"/>
                </a:solidFill>
                <a:latin typeface="High Tower Text" pitchFamily="18" charset="0"/>
              </a:rPr>
              <a:t>element </a:t>
            </a:r>
          </a:p>
          <a:p>
            <a:pPr eaLnBrk="1" hangingPunct="1">
              <a:spcBef>
                <a:spcPts val="500"/>
              </a:spcBef>
              <a:buClr>
                <a:srgbClr val="FE8637"/>
              </a:buClr>
              <a:buSzPct val="85000"/>
              <a:buFont typeface="Wingdings" pitchFamily="2" charset="2"/>
              <a:buChar char=""/>
            </a:pPr>
            <a:r>
              <a:rPr lang="en-US" sz="2000">
                <a:solidFill>
                  <a:srgbClr val="000000"/>
                </a:solidFill>
                <a:latin typeface="High Tower Text" pitchFamily="18" charset="0"/>
              </a:rPr>
              <a:t>Each element also has an </a:t>
            </a:r>
            <a:r>
              <a:rPr lang="en-US" sz="2000" i="1">
                <a:solidFill>
                  <a:srgbClr val="000000"/>
                </a:solidFill>
                <a:latin typeface="High Tower Text" pitchFamily="18" charset="0"/>
              </a:rPr>
              <a:t>index</a:t>
            </a:r>
            <a:r>
              <a:rPr lang="en-US" sz="2000">
                <a:solidFill>
                  <a:srgbClr val="000000"/>
                </a:solidFill>
                <a:latin typeface="High Tower Text" pitchFamily="18" charset="0"/>
              </a:rPr>
              <a:t>, which tells you where in the list that element is located</a:t>
            </a:r>
          </a:p>
          <a:p>
            <a:pPr lvl="1" eaLnBrk="1" hangingPunct="1">
              <a:spcBef>
                <a:spcPts val="500"/>
              </a:spcBef>
              <a:buClr>
                <a:srgbClr val="7598D9"/>
              </a:buClr>
              <a:buSzPct val="70000"/>
              <a:buFont typeface="Wingdings" pitchFamily="2" charset="2"/>
              <a:buChar char=""/>
            </a:pPr>
            <a:r>
              <a:rPr lang="en-US" sz="2000">
                <a:solidFill>
                  <a:srgbClr val="575F6D"/>
                </a:solidFill>
                <a:latin typeface="High Tower Text" pitchFamily="18" charset="0"/>
              </a:rPr>
              <a:t>Indexing always starts at ZERO and the last index is the size of the list minus one</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057400"/>
            <a:ext cx="6629400" cy="15811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additive="repl">
                                        <p:cTn id="6" dur="1" fill="hold">
                                          <p:stCondLst>
                                            <p:cond delay="0"/>
                                          </p:stCondLst>
                                        </p:cTn>
                                        <p:tgtEl>
                                          <p:spTgt spid="20481"/>
                                        </p:tgtEl>
                                        <p:attrNameLst>
                                          <p:attrName>style.visibility</p:attrName>
                                        </p:attrNameLst>
                                      </p:cBhvr>
                                      <p:to>
                                        <p:strVal val="visible"/>
                                      </p:to>
                                    </p:set>
                                    <p:animEffect transition="in" filter="wipe(down)">
                                      <p:cBhvr additive="repl">
                                        <p:cTn id="7" dur="750"/>
                                        <p:tgtEl>
                                          <p:spTgt spid="204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fill="hold" nodeType="clickEffect">
                                  <p:stCondLst>
                                    <p:cond delay="0"/>
                                  </p:stCondLst>
                                  <p:childTnLst>
                                    <p:set>
                                      <p:cBhvr additive="repl">
                                        <p:cTn id="11" dur="1" fill="hold">
                                          <p:stCondLst>
                                            <p:cond delay="0"/>
                                          </p:stCondLst>
                                        </p:cTn>
                                        <p:tgtEl>
                                          <p:spTgt spid="20482">
                                            <p:txEl>
                                              <p:pRg st="0" end="0"/>
                                            </p:txEl>
                                          </p:spTgt>
                                        </p:tgtEl>
                                        <p:attrNameLst>
                                          <p:attrName>style.visibility</p:attrName>
                                        </p:attrNameLst>
                                      </p:cBhvr>
                                      <p:to>
                                        <p:strVal val="visible"/>
                                      </p:to>
                                    </p:set>
                                    <p:animEffect transition="in" filter="fade">
                                      <p:cBhvr additive="repl">
                                        <p:cTn id="12" dur="1000"/>
                                        <p:tgtEl>
                                          <p:spTgt spid="20482">
                                            <p:txEl>
                                              <p:pRg st="0" end="0"/>
                                            </p:txEl>
                                          </p:spTgt>
                                        </p:tgtEl>
                                      </p:cBhvr>
                                    </p:animEffect>
                                    <p:anim calcmode="lin" valueType="num">
                                      <p:cBhvr additive="repl">
                                        <p:cTn id="13" dur="1000" fill="hold"/>
                                        <p:tgtEl>
                                          <p:spTgt spid="20482">
                                            <p:txEl>
                                              <p:pRg st="0" end="0"/>
                                            </p:txEl>
                                          </p:spTgt>
                                        </p:tgtEl>
                                        <p:attrNameLst>
                                          <p:attrName>ppt_x</p:attrName>
                                        </p:attrNameLst>
                                      </p:cBhvr>
                                      <p:tavLst>
                                        <p:tav tm="100000">
                                          <p:val>
                                            <p:strVal val="#ppt_x"/>
                                          </p:val>
                                        </p:tav>
                                        <p:tav>
                                          <p:val>
                                            <p:strVal val="#ppt_x"/>
                                          </p:val>
                                        </p:tav>
                                      </p:tavLst>
                                    </p:anim>
                                    <p:anim calcmode="lin" valueType="num">
                                      <p:cBhvr additive="repl">
                                        <p:cTn id="14" dur="1000" fill="hold"/>
                                        <p:tgtEl>
                                          <p:spTgt spid="20482">
                                            <p:txEl>
                                              <p:pRg st="0" end="0"/>
                                            </p:txEl>
                                          </p:spTgt>
                                        </p:tgtEl>
                                        <p:attrNameLst>
                                          <p:attrName>ppt_y</p:attrName>
                                        </p:attrNameLst>
                                      </p:cBhvr>
                                      <p:tavLst>
                                        <p:tav tm="100000">
                                          <p:val>
                                            <p:strVal val="#ppt_y+.1"/>
                                          </p:val>
                                        </p:tav>
                                        <p:tav>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additive="repl">
                                        <p:cTn id="18" dur="1" fill="hold">
                                          <p:stCondLst>
                                            <p:cond delay="0"/>
                                          </p:stCondLst>
                                        </p:cTn>
                                        <p:tgtEl>
                                          <p:spTgt spid="20483"/>
                                        </p:tgtEl>
                                        <p:attrNameLst>
                                          <p:attrName>style.visibility</p:attrName>
                                        </p:attrNameLst>
                                      </p:cBhvr>
                                      <p:to>
                                        <p:strVal val="visible"/>
                                      </p:to>
                                    </p:set>
                                    <p:anim calcmode="lin" valueType="num">
                                      <p:cBhvr>
                                        <p:cTn id="19" dur="500" fill="hold"/>
                                        <p:tgtEl>
                                          <p:spTgt spid="20483"/>
                                        </p:tgtEl>
                                        <p:attrNameLst>
                                          <p:attrName>ppt_x</p:attrName>
                                        </p:attrNameLst>
                                      </p:cBhvr>
                                      <p:tavLst>
                                        <p:tav tm="100000">
                                          <p:val>
                                            <p:strVal val="1+#ppt_w/2"/>
                                          </p:val>
                                        </p:tav>
                                        <p:tav>
                                          <p:val>
                                            <p:strVal val="#ppt_x"/>
                                          </p:val>
                                        </p:tav>
                                      </p:tavLst>
                                    </p:anim>
                                    <p:anim calcmode="lin" valueType="num">
                                      <p:cBhvr>
                                        <p:cTn id="20" dur="500" fill="hold"/>
                                        <p:tgtEl>
                                          <p:spTgt spid="20483"/>
                                        </p:tgtEl>
                                        <p:attrNameLst>
                                          <p:attrName>ppt_y</p:attrName>
                                        </p:attrNameLst>
                                      </p:cBhvr>
                                      <p:tavLst>
                                        <p:tav tm="100000">
                                          <p:val>
                                            <p:strVal val="#ppt_y"/>
                                          </p:val>
                                        </p:tav>
                                        <p:tav>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2" presetClass="entr" fill="hold" nodeType="clickEffect">
                                  <p:stCondLst>
                                    <p:cond delay="0"/>
                                  </p:stCondLst>
                                  <p:childTnLst>
                                    <p:set>
                                      <p:cBhvr additive="repl">
                                        <p:cTn id="24" dur="1" fill="hold">
                                          <p:stCondLst>
                                            <p:cond delay="0"/>
                                          </p:stCondLst>
                                        </p:cTn>
                                        <p:tgtEl>
                                          <p:spTgt spid="20482">
                                            <p:txEl>
                                              <p:pRg st="6" end="6"/>
                                            </p:txEl>
                                          </p:spTgt>
                                        </p:tgtEl>
                                        <p:attrNameLst>
                                          <p:attrName>style.visibility</p:attrName>
                                        </p:attrNameLst>
                                      </p:cBhvr>
                                      <p:to>
                                        <p:strVal val="visible"/>
                                      </p:to>
                                    </p:set>
                                    <p:animEffect transition="in" filter="fade">
                                      <p:cBhvr additive="repl">
                                        <p:cTn id="25" dur="1000"/>
                                        <p:tgtEl>
                                          <p:spTgt spid="20482">
                                            <p:txEl>
                                              <p:pRg st="6" end="6"/>
                                            </p:txEl>
                                          </p:spTgt>
                                        </p:tgtEl>
                                      </p:cBhvr>
                                    </p:animEffect>
                                    <p:anim calcmode="lin" valueType="num">
                                      <p:cBhvr additive="repl">
                                        <p:cTn id="26" dur="1000" fill="hold"/>
                                        <p:tgtEl>
                                          <p:spTgt spid="20482">
                                            <p:txEl>
                                              <p:pRg st="6" end="6"/>
                                            </p:txEl>
                                          </p:spTgt>
                                        </p:tgtEl>
                                        <p:attrNameLst>
                                          <p:attrName>ppt_x</p:attrName>
                                        </p:attrNameLst>
                                      </p:cBhvr>
                                      <p:tavLst>
                                        <p:tav tm="100000">
                                          <p:val>
                                            <p:strVal val="#ppt_x"/>
                                          </p:val>
                                        </p:tav>
                                        <p:tav>
                                          <p:val>
                                            <p:strVal val="#ppt_x"/>
                                          </p:val>
                                        </p:tav>
                                      </p:tavLst>
                                    </p:anim>
                                    <p:anim calcmode="lin" valueType="num">
                                      <p:cBhvr additive="repl">
                                        <p:cTn id="27" dur="1000" fill="hold"/>
                                        <p:tgtEl>
                                          <p:spTgt spid="20482">
                                            <p:txEl>
                                              <p:pRg st="6" end="6"/>
                                            </p:txEl>
                                          </p:spTgt>
                                        </p:tgtEl>
                                        <p:attrNameLst>
                                          <p:attrName>ppt_y</p:attrName>
                                        </p:attrNameLst>
                                      </p:cBhvr>
                                      <p:tavLst>
                                        <p:tav tm="100000">
                                          <p:val>
                                            <p:strVal val="#ppt_y+.1"/>
                                          </p:val>
                                        </p:tav>
                                        <p:tav>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42" presetClass="entr" fill="hold" nodeType="clickEffect">
                                  <p:stCondLst>
                                    <p:cond delay="0"/>
                                  </p:stCondLst>
                                  <p:childTnLst>
                                    <p:set>
                                      <p:cBhvr additive="repl">
                                        <p:cTn id="31" dur="1" fill="hold">
                                          <p:stCondLst>
                                            <p:cond delay="0"/>
                                          </p:stCondLst>
                                        </p:cTn>
                                        <p:tgtEl>
                                          <p:spTgt spid="20482">
                                            <p:txEl>
                                              <p:pRg st="7" end="7"/>
                                            </p:txEl>
                                          </p:spTgt>
                                        </p:tgtEl>
                                        <p:attrNameLst>
                                          <p:attrName>style.visibility</p:attrName>
                                        </p:attrNameLst>
                                      </p:cBhvr>
                                      <p:to>
                                        <p:strVal val="visible"/>
                                      </p:to>
                                    </p:set>
                                    <p:animEffect transition="in" filter="fade">
                                      <p:cBhvr additive="repl">
                                        <p:cTn id="32" dur="1000"/>
                                        <p:tgtEl>
                                          <p:spTgt spid="20482">
                                            <p:txEl>
                                              <p:pRg st="7" end="7"/>
                                            </p:txEl>
                                          </p:spTgt>
                                        </p:tgtEl>
                                      </p:cBhvr>
                                    </p:animEffect>
                                    <p:anim calcmode="lin" valueType="num">
                                      <p:cBhvr additive="repl">
                                        <p:cTn id="33" dur="1000" fill="hold"/>
                                        <p:tgtEl>
                                          <p:spTgt spid="20482">
                                            <p:txEl>
                                              <p:pRg st="7" end="7"/>
                                            </p:txEl>
                                          </p:spTgt>
                                        </p:tgtEl>
                                        <p:attrNameLst>
                                          <p:attrName>ppt_x</p:attrName>
                                        </p:attrNameLst>
                                      </p:cBhvr>
                                      <p:tavLst>
                                        <p:tav tm="100000">
                                          <p:val>
                                            <p:strVal val="#ppt_x"/>
                                          </p:val>
                                        </p:tav>
                                        <p:tav>
                                          <p:val>
                                            <p:strVal val="#ppt_x"/>
                                          </p:val>
                                        </p:tav>
                                      </p:tavLst>
                                    </p:anim>
                                    <p:anim calcmode="lin" valueType="num">
                                      <p:cBhvr additive="repl">
                                        <p:cTn id="34" dur="1000" fill="hold"/>
                                        <p:tgtEl>
                                          <p:spTgt spid="20482">
                                            <p:txEl>
                                              <p:pRg st="7" end="7"/>
                                            </p:txEl>
                                          </p:spTgt>
                                        </p:tgtEl>
                                        <p:attrNameLst>
                                          <p:attrName>ppt_y</p:attrName>
                                        </p:attrNameLst>
                                      </p:cBhvr>
                                      <p:tavLst>
                                        <p:tav tm="100000">
                                          <p:val>
                                            <p:strVal val="#ppt_y+.1"/>
                                          </p:val>
                                        </p:tav>
                                        <p:tav>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42" presetClass="entr" fill="hold" nodeType="clickEffect">
                                  <p:stCondLst>
                                    <p:cond delay="0"/>
                                  </p:stCondLst>
                                  <p:childTnLst>
                                    <p:set>
                                      <p:cBhvr additive="repl">
                                        <p:cTn id="38" dur="1" fill="hold">
                                          <p:stCondLst>
                                            <p:cond delay="0"/>
                                          </p:stCondLst>
                                        </p:cTn>
                                        <p:tgtEl>
                                          <p:spTgt spid="20482">
                                            <p:txEl>
                                              <p:pRg st="8" end="8"/>
                                            </p:txEl>
                                          </p:spTgt>
                                        </p:tgtEl>
                                        <p:attrNameLst>
                                          <p:attrName>style.visibility</p:attrName>
                                        </p:attrNameLst>
                                      </p:cBhvr>
                                      <p:to>
                                        <p:strVal val="visible"/>
                                      </p:to>
                                    </p:set>
                                    <p:animEffect transition="in" filter="fade">
                                      <p:cBhvr additive="repl">
                                        <p:cTn id="39" dur="1000"/>
                                        <p:tgtEl>
                                          <p:spTgt spid="20482">
                                            <p:txEl>
                                              <p:pRg st="8" end="8"/>
                                            </p:txEl>
                                          </p:spTgt>
                                        </p:tgtEl>
                                      </p:cBhvr>
                                    </p:animEffect>
                                    <p:anim calcmode="lin" valueType="num">
                                      <p:cBhvr additive="repl">
                                        <p:cTn id="40" dur="1000" fill="hold"/>
                                        <p:tgtEl>
                                          <p:spTgt spid="20482">
                                            <p:txEl>
                                              <p:pRg st="8" end="8"/>
                                            </p:txEl>
                                          </p:spTgt>
                                        </p:tgtEl>
                                        <p:attrNameLst>
                                          <p:attrName>ppt_x</p:attrName>
                                        </p:attrNameLst>
                                      </p:cBhvr>
                                      <p:tavLst>
                                        <p:tav tm="100000">
                                          <p:val>
                                            <p:strVal val="#ppt_x"/>
                                          </p:val>
                                        </p:tav>
                                        <p:tav>
                                          <p:val>
                                            <p:strVal val="#ppt_x"/>
                                          </p:val>
                                        </p:tav>
                                      </p:tavLst>
                                    </p:anim>
                                    <p:anim calcmode="lin" valueType="num">
                                      <p:cBhvr additive="repl">
                                        <p:cTn id="41" dur="1000" fill="hold"/>
                                        <p:tgtEl>
                                          <p:spTgt spid="20482">
                                            <p:txEl>
                                              <p:pRg st="8" end="8"/>
                                            </p:txEl>
                                          </p:spTgt>
                                        </p:tgtEl>
                                        <p:attrNameLst>
                                          <p:attrName>ppt_y</p:attrName>
                                        </p:attrNameLst>
                                      </p:cBhvr>
                                      <p:tavLst>
                                        <p:tav tm="100000">
                                          <p:val>
                                            <p:strVal val="#ppt_y+.1"/>
                                          </p:val>
                                        </p:tav>
                                        <p:tav>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42" presetClass="entr" fill="hold" nodeType="clickEffect">
                                  <p:stCondLst>
                                    <p:cond delay="0"/>
                                  </p:stCondLst>
                                  <p:childTnLst>
                                    <p:set>
                                      <p:cBhvr additive="repl">
                                        <p:cTn id="45" dur="1" fill="hold">
                                          <p:stCondLst>
                                            <p:cond delay="0"/>
                                          </p:stCondLst>
                                        </p:cTn>
                                        <p:tgtEl>
                                          <p:spTgt spid="20482">
                                            <p:txEl>
                                              <p:pRg st="9" end="9"/>
                                            </p:txEl>
                                          </p:spTgt>
                                        </p:tgtEl>
                                        <p:attrNameLst>
                                          <p:attrName>style.visibility</p:attrName>
                                        </p:attrNameLst>
                                      </p:cBhvr>
                                      <p:to>
                                        <p:strVal val="visible"/>
                                      </p:to>
                                    </p:set>
                                    <p:animEffect transition="in" filter="fade">
                                      <p:cBhvr additive="repl">
                                        <p:cTn id="46" dur="1000"/>
                                        <p:tgtEl>
                                          <p:spTgt spid="20482">
                                            <p:txEl>
                                              <p:pRg st="9" end="9"/>
                                            </p:txEl>
                                          </p:spTgt>
                                        </p:tgtEl>
                                      </p:cBhvr>
                                    </p:animEffect>
                                    <p:anim calcmode="lin" valueType="num">
                                      <p:cBhvr additive="repl">
                                        <p:cTn id="47" dur="1000" fill="hold"/>
                                        <p:tgtEl>
                                          <p:spTgt spid="20482">
                                            <p:txEl>
                                              <p:pRg st="9" end="9"/>
                                            </p:txEl>
                                          </p:spTgt>
                                        </p:tgtEl>
                                        <p:attrNameLst>
                                          <p:attrName>ppt_x</p:attrName>
                                        </p:attrNameLst>
                                      </p:cBhvr>
                                      <p:tavLst>
                                        <p:tav tm="100000">
                                          <p:val>
                                            <p:strVal val="#ppt_x"/>
                                          </p:val>
                                        </p:tav>
                                        <p:tav>
                                          <p:val>
                                            <p:strVal val="#ppt_x"/>
                                          </p:val>
                                        </p:tav>
                                      </p:tavLst>
                                    </p:anim>
                                    <p:anim calcmode="lin" valueType="num">
                                      <p:cBhvr additive="repl">
                                        <p:cTn id="48" dur="1000" fill="hold"/>
                                        <p:tgtEl>
                                          <p:spTgt spid="20482">
                                            <p:txEl>
                                              <p:pRg st="9" end="9"/>
                                            </p:txEl>
                                          </p:spTgt>
                                        </p:tgtEl>
                                        <p:attrNameLst>
                                          <p:attrName>ppt_y</p:attrName>
                                        </p:attrNameLst>
                                      </p:cBhvr>
                                      <p:tavLst>
                                        <p:tav tm="100000">
                                          <p:val>
                                            <p:strVal val="#ppt_y+.1"/>
                                          </p:val>
                                        </p:tav>
                                        <p:tav>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42" presetClass="entr" fill="hold" nodeType="clickEffect">
                                  <p:stCondLst>
                                    <p:cond delay="0"/>
                                  </p:stCondLst>
                                  <p:childTnLst>
                                    <p:set>
                                      <p:cBhvr additive="repl">
                                        <p:cTn id="52" dur="1" fill="hold">
                                          <p:stCondLst>
                                            <p:cond delay="0"/>
                                          </p:stCondLst>
                                        </p:cTn>
                                        <p:tgtEl>
                                          <p:spTgt spid="20482">
                                            <p:txEl>
                                              <p:pRg st="10" end="10"/>
                                            </p:txEl>
                                          </p:spTgt>
                                        </p:tgtEl>
                                        <p:attrNameLst>
                                          <p:attrName>style.visibility</p:attrName>
                                        </p:attrNameLst>
                                      </p:cBhvr>
                                      <p:to>
                                        <p:strVal val="visible"/>
                                      </p:to>
                                    </p:set>
                                    <p:animEffect transition="in" filter="fade">
                                      <p:cBhvr additive="repl">
                                        <p:cTn id="53" dur="1000"/>
                                        <p:tgtEl>
                                          <p:spTgt spid="20482">
                                            <p:txEl>
                                              <p:pRg st="10" end="10"/>
                                            </p:txEl>
                                          </p:spTgt>
                                        </p:tgtEl>
                                      </p:cBhvr>
                                    </p:animEffect>
                                    <p:anim calcmode="lin" valueType="num">
                                      <p:cBhvr additive="repl">
                                        <p:cTn id="54" dur="1000" fill="hold"/>
                                        <p:tgtEl>
                                          <p:spTgt spid="20482">
                                            <p:txEl>
                                              <p:pRg st="10" end="10"/>
                                            </p:txEl>
                                          </p:spTgt>
                                        </p:tgtEl>
                                        <p:attrNameLst>
                                          <p:attrName>ppt_x</p:attrName>
                                        </p:attrNameLst>
                                      </p:cBhvr>
                                      <p:tavLst>
                                        <p:tav tm="100000">
                                          <p:val>
                                            <p:strVal val="#ppt_x"/>
                                          </p:val>
                                        </p:tav>
                                        <p:tav>
                                          <p:val>
                                            <p:strVal val="#ppt_x"/>
                                          </p:val>
                                        </p:tav>
                                      </p:tavLst>
                                    </p:anim>
                                    <p:anim calcmode="lin" valueType="num">
                                      <p:cBhvr additive="repl">
                                        <p:cTn id="55" dur="1000" fill="hold"/>
                                        <p:tgtEl>
                                          <p:spTgt spid="20482">
                                            <p:txEl>
                                              <p:pRg st="10" end="10"/>
                                            </p:txEl>
                                          </p:spTgt>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1"/>
          <p:cNvSpPr txBox="1">
            <a:spLocks noChangeArrowheads="1"/>
          </p:cNvSpPr>
          <p:nvPr/>
        </p:nvSpPr>
        <p:spPr bwMode="auto">
          <a:xfrm>
            <a:off x="301625" y="-323850"/>
            <a:ext cx="8534400" cy="1311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9pPr>
          </a:lstStyle>
          <a:p>
            <a:pPr algn="ctr" eaLnBrk="1" hangingPunct="1">
              <a:buClrTx/>
              <a:buFontTx/>
              <a:buNone/>
            </a:pPr>
            <a:r>
              <a:rPr lang="en-US" sz="4000">
                <a:solidFill>
                  <a:srgbClr val="9D2512"/>
                </a:solidFill>
                <a:latin typeface="High Tower Text" pitchFamily="18" charset="0"/>
              </a:rPr>
              <a:t>Some useful list methods in Python</a:t>
            </a:r>
          </a:p>
        </p:txBody>
      </p:sp>
      <p:sp>
        <p:nvSpPr>
          <p:cNvPr id="21506" name="Text Box 2"/>
          <p:cNvSpPr txBox="1">
            <a:spLocks noChangeArrowheads="1"/>
          </p:cNvSpPr>
          <p:nvPr/>
        </p:nvSpPr>
        <p:spPr bwMode="auto">
          <a:xfrm>
            <a:off x="301625" y="1527175"/>
            <a:ext cx="8504238" cy="494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271463" indent="-2714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1pPr>
            <a:lvl2pPr marL="546100" indent="-273050"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9pPr>
          </a:lstStyle>
          <a:p>
            <a:pPr eaLnBrk="1" hangingPunct="1">
              <a:spcBef>
                <a:spcPts val="575"/>
              </a:spcBef>
              <a:buClr>
                <a:srgbClr val="FE8637"/>
              </a:buClr>
              <a:buSzPct val="85000"/>
              <a:buFont typeface="Wingdings" pitchFamily="2" charset="2"/>
              <a:buChar char=""/>
            </a:pPr>
            <a:r>
              <a:rPr lang="en-US" sz="2300">
                <a:solidFill>
                  <a:srgbClr val="000000"/>
                </a:solidFill>
                <a:latin typeface="High Tower Text" pitchFamily="18" charset="0"/>
              </a:rPr>
              <a:t>To access an individual element of a list: list[index], where list is the name of the list, and index is the index of the element</a:t>
            </a:r>
          </a:p>
          <a:p>
            <a:pPr eaLnBrk="1" hangingPunct="1">
              <a:spcBef>
                <a:spcPts val="575"/>
              </a:spcBef>
              <a:buClr>
                <a:srgbClr val="FE8637"/>
              </a:buClr>
              <a:buSzPct val="85000"/>
              <a:buFont typeface="Wingdings" pitchFamily="2" charset="2"/>
              <a:buChar char=""/>
            </a:pPr>
            <a:r>
              <a:rPr lang="en-US" sz="2300">
                <a:solidFill>
                  <a:srgbClr val="000000"/>
                </a:solidFill>
                <a:latin typeface="High Tower Text" pitchFamily="18" charset="0"/>
              </a:rPr>
              <a:t>list.append(item) – allows you to add items to a list individually</a:t>
            </a:r>
          </a:p>
          <a:p>
            <a:pPr eaLnBrk="1" hangingPunct="1">
              <a:spcBef>
                <a:spcPts val="575"/>
              </a:spcBef>
              <a:buClr>
                <a:srgbClr val="FE8637"/>
              </a:buClr>
              <a:buSzPct val="85000"/>
              <a:buFont typeface="Wingdings" pitchFamily="2" charset="2"/>
              <a:buChar char=""/>
            </a:pPr>
            <a:r>
              <a:rPr lang="en-US" sz="2300">
                <a:solidFill>
                  <a:srgbClr val="000000"/>
                </a:solidFill>
                <a:latin typeface="High Tower Text" pitchFamily="18" charset="0"/>
              </a:rPr>
              <a:t> len(list) – returns the length of the list</a:t>
            </a:r>
          </a:p>
          <a:p>
            <a:pPr eaLnBrk="1" hangingPunct="1">
              <a:spcBef>
                <a:spcPts val="575"/>
              </a:spcBef>
              <a:buClr>
                <a:srgbClr val="FE8637"/>
              </a:buClr>
              <a:buSzPct val="85000"/>
              <a:buFont typeface="Wingdings" pitchFamily="2" charset="2"/>
              <a:buChar char=""/>
            </a:pPr>
            <a:r>
              <a:rPr lang="en-US" sz="2300">
                <a:solidFill>
                  <a:srgbClr val="000000"/>
                </a:solidFill>
                <a:latin typeface="High Tower Text" pitchFamily="18" charset="0"/>
              </a:rPr>
              <a:t> index(item) – returns the index of an item</a:t>
            </a:r>
          </a:p>
          <a:p>
            <a:pPr eaLnBrk="1" hangingPunct="1">
              <a:spcBef>
                <a:spcPts val="575"/>
              </a:spcBef>
              <a:buClr>
                <a:srgbClr val="FE8637"/>
              </a:buClr>
              <a:buSzPct val="85000"/>
              <a:buFont typeface="Wingdings" pitchFamily="2" charset="2"/>
              <a:buChar char=""/>
            </a:pPr>
            <a:r>
              <a:rPr lang="en-US" sz="2300">
                <a:solidFill>
                  <a:srgbClr val="000000"/>
                </a:solidFill>
                <a:latin typeface="High Tower Text" pitchFamily="18" charset="0"/>
              </a:rPr>
              <a:t> item in list – determines whether an item is in a given list</a:t>
            </a:r>
          </a:p>
          <a:p>
            <a:pPr eaLnBrk="1" hangingPunct="1">
              <a:spcBef>
                <a:spcPts val="575"/>
              </a:spcBef>
              <a:buClr>
                <a:srgbClr val="FE8637"/>
              </a:buClr>
              <a:buSzPct val="85000"/>
              <a:buFont typeface="Wingdings" pitchFamily="2" charset="2"/>
              <a:buChar char=""/>
            </a:pPr>
            <a:r>
              <a:rPr lang="en-US" sz="2300">
                <a:solidFill>
                  <a:srgbClr val="000000"/>
                </a:solidFill>
                <a:latin typeface="High Tower Text" pitchFamily="18" charset="0"/>
              </a:rPr>
              <a:t> del(list[index]) – deletes one element of a list</a:t>
            </a:r>
          </a:p>
          <a:p>
            <a:pPr eaLnBrk="1" hangingPunct="1">
              <a:spcBef>
                <a:spcPts val="575"/>
              </a:spcBef>
              <a:buClr>
                <a:srgbClr val="FE8637"/>
              </a:buClr>
              <a:buSzPct val="85000"/>
              <a:buFont typeface="Wingdings" pitchFamily="2" charset="2"/>
              <a:buChar char=""/>
            </a:pPr>
            <a:r>
              <a:rPr lang="en-US" sz="2300">
                <a:solidFill>
                  <a:srgbClr val="000000"/>
                </a:solidFill>
                <a:latin typeface="High Tower Text" pitchFamily="18" charset="0"/>
              </a:rPr>
              <a:t> list.sort() – sorts the items of the list</a:t>
            </a:r>
          </a:p>
          <a:p>
            <a:pPr lvl="1" eaLnBrk="1" hangingPunct="1">
              <a:spcBef>
                <a:spcPts val="575"/>
              </a:spcBef>
              <a:buClr>
                <a:srgbClr val="7598D9"/>
              </a:buClr>
              <a:buSzPct val="70000"/>
              <a:buFont typeface="Wingdings" pitchFamily="2" charset="2"/>
              <a:buChar char=""/>
            </a:pPr>
            <a:r>
              <a:rPr lang="en-US" sz="2300">
                <a:solidFill>
                  <a:srgbClr val="575F6D"/>
                </a:solidFill>
                <a:latin typeface="High Tower Text" pitchFamily="18" charset="0"/>
              </a:rPr>
              <a:t>Either an ascending alphabetical order (A – Z) or in numerical order. Strings that are capitalized are placed before strings that are lower case</a:t>
            </a:r>
          </a:p>
          <a:p>
            <a:pPr lvl="1" eaLnBrk="1" hangingPunct="1">
              <a:spcBef>
                <a:spcPts val="575"/>
              </a:spcBef>
              <a:buClr>
                <a:srgbClr val="7598D9"/>
              </a:buClr>
              <a:buSzPct val="70000"/>
              <a:buFont typeface="Wingdings" pitchFamily="2" charset="2"/>
              <a:buNone/>
            </a:pPr>
            <a:endParaRPr lang="en-US" sz="2300">
              <a:solidFill>
                <a:srgbClr val="575F6D"/>
              </a:solidFill>
              <a:latin typeface="High Tower Text"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fill="hold" nodeType="clickEffect">
                                  <p:stCondLst>
                                    <p:cond delay="0"/>
                                  </p:stCondLst>
                                  <p:childTnLst>
                                    <p:set>
                                      <p:cBhvr additive="repl">
                                        <p:cTn id="6" dur="1" fill="hold">
                                          <p:stCondLst>
                                            <p:cond delay="0"/>
                                          </p:stCondLst>
                                        </p:cTn>
                                        <p:tgtEl>
                                          <p:spTgt spid="21505"/>
                                        </p:tgtEl>
                                        <p:attrNameLst>
                                          <p:attrName>style.visibility</p:attrName>
                                        </p:attrNameLst>
                                      </p:cBhvr>
                                      <p:to>
                                        <p:strVal val="visible"/>
                                      </p:to>
                                    </p:set>
                                    <p:animEffect transition="in" filter="dissolve">
                                      <p:cBhvr additive="repl">
                                        <p:cTn id="7" dur="1000"/>
                                        <p:tgtEl>
                                          <p:spTgt spid="215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fill="hold" nodeType="clickEffect">
                                  <p:stCondLst>
                                    <p:cond delay="0"/>
                                  </p:stCondLst>
                                  <p:childTnLst>
                                    <p:set>
                                      <p:cBhvr additive="repl">
                                        <p:cTn id="11" dur="1" fill="hold">
                                          <p:stCondLst>
                                            <p:cond delay="0"/>
                                          </p:stCondLst>
                                        </p:cTn>
                                        <p:tgtEl>
                                          <p:spTgt spid="21506">
                                            <p:txEl>
                                              <p:pRg st="0" end="0"/>
                                            </p:txEl>
                                          </p:spTgt>
                                        </p:tgtEl>
                                        <p:attrNameLst>
                                          <p:attrName>style.visibility</p:attrName>
                                        </p:attrNameLst>
                                      </p:cBhvr>
                                      <p:to>
                                        <p:strVal val="visible"/>
                                      </p:to>
                                    </p:set>
                                    <p:animEffect transition="in" filter="fade">
                                      <p:cBhvr additive="repl">
                                        <p:cTn id="12" dur="1000"/>
                                        <p:tgtEl>
                                          <p:spTgt spid="21506">
                                            <p:txEl>
                                              <p:pRg st="0" end="0"/>
                                            </p:txEl>
                                          </p:spTgt>
                                        </p:tgtEl>
                                      </p:cBhvr>
                                    </p:animEffect>
                                    <p:anim calcmode="lin" valueType="num">
                                      <p:cBhvr additive="repl">
                                        <p:cTn id="13" dur="1000" fill="hold"/>
                                        <p:tgtEl>
                                          <p:spTgt spid="21506">
                                            <p:txEl>
                                              <p:pRg st="0" end="0"/>
                                            </p:txEl>
                                          </p:spTgt>
                                        </p:tgtEl>
                                        <p:attrNameLst>
                                          <p:attrName>ppt_x</p:attrName>
                                        </p:attrNameLst>
                                      </p:cBhvr>
                                      <p:tavLst>
                                        <p:tav tm="100000">
                                          <p:val>
                                            <p:strVal val="#ppt_x"/>
                                          </p:val>
                                        </p:tav>
                                        <p:tav>
                                          <p:val>
                                            <p:strVal val="#ppt_x"/>
                                          </p:val>
                                        </p:tav>
                                      </p:tavLst>
                                    </p:anim>
                                    <p:anim calcmode="lin" valueType="num">
                                      <p:cBhvr additive="repl">
                                        <p:cTn id="14" dur="1000" fill="hold"/>
                                        <p:tgtEl>
                                          <p:spTgt spid="21506">
                                            <p:txEl>
                                              <p:pRg st="0" end="0"/>
                                            </p:txEl>
                                          </p:spTgt>
                                        </p:tgtEl>
                                        <p:attrNameLst>
                                          <p:attrName>ppt_y</p:attrName>
                                        </p:attrNameLst>
                                      </p:cBhvr>
                                      <p:tavLst>
                                        <p:tav tm="100000">
                                          <p:val>
                                            <p:strVal val="#ppt_y+.1"/>
                                          </p:val>
                                        </p:tav>
                                        <p:tav>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fill="hold" nodeType="clickEffect">
                                  <p:stCondLst>
                                    <p:cond delay="0"/>
                                  </p:stCondLst>
                                  <p:childTnLst>
                                    <p:set>
                                      <p:cBhvr additive="repl">
                                        <p:cTn id="18" dur="1" fill="hold">
                                          <p:stCondLst>
                                            <p:cond delay="0"/>
                                          </p:stCondLst>
                                        </p:cTn>
                                        <p:tgtEl>
                                          <p:spTgt spid="21506">
                                            <p:txEl>
                                              <p:pRg st="1" end="1"/>
                                            </p:txEl>
                                          </p:spTgt>
                                        </p:tgtEl>
                                        <p:attrNameLst>
                                          <p:attrName>style.visibility</p:attrName>
                                        </p:attrNameLst>
                                      </p:cBhvr>
                                      <p:to>
                                        <p:strVal val="visible"/>
                                      </p:to>
                                    </p:set>
                                    <p:animEffect transition="in" filter="fade">
                                      <p:cBhvr additive="repl">
                                        <p:cTn id="19" dur="1000"/>
                                        <p:tgtEl>
                                          <p:spTgt spid="21506">
                                            <p:txEl>
                                              <p:pRg st="1" end="1"/>
                                            </p:txEl>
                                          </p:spTgt>
                                        </p:tgtEl>
                                      </p:cBhvr>
                                    </p:animEffect>
                                    <p:anim calcmode="lin" valueType="num">
                                      <p:cBhvr additive="repl">
                                        <p:cTn id="20" dur="1000" fill="hold"/>
                                        <p:tgtEl>
                                          <p:spTgt spid="21506">
                                            <p:txEl>
                                              <p:pRg st="1" end="1"/>
                                            </p:txEl>
                                          </p:spTgt>
                                        </p:tgtEl>
                                        <p:attrNameLst>
                                          <p:attrName>ppt_x</p:attrName>
                                        </p:attrNameLst>
                                      </p:cBhvr>
                                      <p:tavLst>
                                        <p:tav tm="100000">
                                          <p:val>
                                            <p:strVal val="#ppt_x"/>
                                          </p:val>
                                        </p:tav>
                                        <p:tav>
                                          <p:val>
                                            <p:strVal val="#ppt_x"/>
                                          </p:val>
                                        </p:tav>
                                      </p:tavLst>
                                    </p:anim>
                                    <p:anim calcmode="lin" valueType="num">
                                      <p:cBhvr additive="repl">
                                        <p:cTn id="21" dur="1000" fill="hold"/>
                                        <p:tgtEl>
                                          <p:spTgt spid="21506">
                                            <p:txEl>
                                              <p:pRg st="1" end="1"/>
                                            </p:txEl>
                                          </p:spTgt>
                                        </p:tgtEl>
                                        <p:attrNameLst>
                                          <p:attrName>ppt_y</p:attrName>
                                        </p:attrNameLst>
                                      </p:cBhvr>
                                      <p:tavLst>
                                        <p:tav tm="100000">
                                          <p:val>
                                            <p:strVal val="#ppt_y+.1"/>
                                          </p:val>
                                        </p:tav>
                                        <p:tav>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fill="hold" nodeType="clickEffect">
                                  <p:stCondLst>
                                    <p:cond delay="0"/>
                                  </p:stCondLst>
                                  <p:childTnLst>
                                    <p:set>
                                      <p:cBhvr additive="repl">
                                        <p:cTn id="25" dur="1" fill="hold">
                                          <p:stCondLst>
                                            <p:cond delay="0"/>
                                          </p:stCondLst>
                                        </p:cTn>
                                        <p:tgtEl>
                                          <p:spTgt spid="21506">
                                            <p:txEl>
                                              <p:pRg st="2" end="2"/>
                                            </p:txEl>
                                          </p:spTgt>
                                        </p:tgtEl>
                                        <p:attrNameLst>
                                          <p:attrName>style.visibility</p:attrName>
                                        </p:attrNameLst>
                                      </p:cBhvr>
                                      <p:to>
                                        <p:strVal val="visible"/>
                                      </p:to>
                                    </p:set>
                                    <p:animEffect transition="in" filter="fade">
                                      <p:cBhvr additive="repl">
                                        <p:cTn id="26" dur="1000"/>
                                        <p:tgtEl>
                                          <p:spTgt spid="21506">
                                            <p:txEl>
                                              <p:pRg st="2" end="2"/>
                                            </p:txEl>
                                          </p:spTgt>
                                        </p:tgtEl>
                                      </p:cBhvr>
                                    </p:animEffect>
                                    <p:anim calcmode="lin" valueType="num">
                                      <p:cBhvr additive="repl">
                                        <p:cTn id="27" dur="1000" fill="hold"/>
                                        <p:tgtEl>
                                          <p:spTgt spid="21506">
                                            <p:txEl>
                                              <p:pRg st="2" end="2"/>
                                            </p:txEl>
                                          </p:spTgt>
                                        </p:tgtEl>
                                        <p:attrNameLst>
                                          <p:attrName>ppt_x</p:attrName>
                                        </p:attrNameLst>
                                      </p:cBhvr>
                                      <p:tavLst>
                                        <p:tav tm="100000">
                                          <p:val>
                                            <p:strVal val="#ppt_x"/>
                                          </p:val>
                                        </p:tav>
                                        <p:tav>
                                          <p:val>
                                            <p:strVal val="#ppt_x"/>
                                          </p:val>
                                        </p:tav>
                                      </p:tavLst>
                                    </p:anim>
                                    <p:anim calcmode="lin" valueType="num">
                                      <p:cBhvr additive="repl">
                                        <p:cTn id="28" dur="1000" fill="hold"/>
                                        <p:tgtEl>
                                          <p:spTgt spid="21506">
                                            <p:txEl>
                                              <p:pRg st="2" end="2"/>
                                            </p:txEl>
                                          </p:spTgt>
                                        </p:tgtEl>
                                        <p:attrNameLst>
                                          <p:attrName>ppt_y</p:attrName>
                                        </p:attrNameLst>
                                      </p:cBhvr>
                                      <p:tavLst>
                                        <p:tav tm="100000">
                                          <p:val>
                                            <p:strVal val="#ppt_y+.1"/>
                                          </p:val>
                                        </p:tav>
                                        <p:tav>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fill="hold" nodeType="clickEffect">
                                  <p:stCondLst>
                                    <p:cond delay="0"/>
                                  </p:stCondLst>
                                  <p:childTnLst>
                                    <p:set>
                                      <p:cBhvr additive="repl">
                                        <p:cTn id="32" dur="1" fill="hold">
                                          <p:stCondLst>
                                            <p:cond delay="0"/>
                                          </p:stCondLst>
                                        </p:cTn>
                                        <p:tgtEl>
                                          <p:spTgt spid="21506">
                                            <p:txEl>
                                              <p:pRg st="3" end="3"/>
                                            </p:txEl>
                                          </p:spTgt>
                                        </p:tgtEl>
                                        <p:attrNameLst>
                                          <p:attrName>style.visibility</p:attrName>
                                        </p:attrNameLst>
                                      </p:cBhvr>
                                      <p:to>
                                        <p:strVal val="visible"/>
                                      </p:to>
                                    </p:set>
                                    <p:animEffect transition="in" filter="fade">
                                      <p:cBhvr additive="repl">
                                        <p:cTn id="33" dur="1000"/>
                                        <p:tgtEl>
                                          <p:spTgt spid="21506">
                                            <p:txEl>
                                              <p:pRg st="3" end="3"/>
                                            </p:txEl>
                                          </p:spTgt>
                                        </p:tgtEl>
                                      </p:cBhvr>
                                    </p:animEffect>
                                    <p:anim calcmode="lin" valueType="num">
                                      <p:cBhvr additive="repl">
                                        <p:cTn id="34" dur="1000" fill="hold"/>
                                        <p:tgtEl>
                                          <p:spTgt spid="21506">
                                            <p:txEl>
                                              <p:pRg st="3" end="3"/>
                                            </p:txEl>
                                          </p:spTgt>
                                        </p:tgtEl>
                                        <p:attrNameLst>
                                          <p:attrName>ppt_x</p:attrName>
                                        </p:attrNameLst>
                                      </p:cBhvr>
                                      <p:tavLst>
                                        <p:tav tm="100000">
                                          <p:val>
                                            <p:strVal val="#ppt_x"/>
                                          </p:val>
                                        </p:tav>
                                        <p:tav>
                                          <p:val>
                                            <p:strVal val="#ppt_x"/>
                                          </p:val>
                                        </p:tav>
                                      </p:tavLst>
                                    </p:anim>
                                    <p:anim calcmode="lin" valueType="num">
                                      <p:cBhvr additive="repl">
                                        <p:cTn id="35" dur="1000" fill="hold"/>
                                        <p:tgtEl>
                                          <p:spTgt spid="21506">
                                            <p:txEl>
                                              <p:pRg st="3" end="3"/>
                                            </p:txEl>
                                          </p:spTgt>
                                        </p:tgtEl>
                                        <p:attrNameLst>
                                          <p:attrName>ppt_y</p:attrName>
                                        </p:attrNameLst>
                                      </p:cBhvr>
                                      <p:tavLst>
                                        <p:tav tm="100000">
                                          <p:val>
                                            <p:strVal val="#ppt_y+.1"/>
                                          </p:val>
                                        </p:tav>
                                        <p:tav>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fill="hold" nodeType="clickEffect">
                                  <p:stCondLst>
                                    <p:cond delay="0"/>
                                  </p:stCondLst>
                                  <p:childTnLst>
                                    <p:set>
                                      <p:cBhvr additive="repl">
                                        <p:cTn id="39" dur="1" fill="hold">
                                          <p:stCondLst>
                                            <p:cond delay="0"/>
                                          </p:stCondLst>
                                        </p:cTn>
                                        <p:tgtEl>
                                          <p:spTgt spid="21506">
                                            <p:txEl>
                                              <p:pRg st="4" end="4"/>
                                            </p:txEl>
                                          </p:spTgt>
                                        </p:tgtEl>
                                        <p:attrNameLst>
                                          <p:attrName>style.visibility</p:attrName>
                                        </p:attrNameLst>
                                      </p:cBhvr>
                                      <p:to>
                                        <p:strVal val="visible"/>
                                      </p:to>
                                    </p:set>
                                    <p:animEffect transition="in" filter="fade">
                                      <p:cBhvr additive="repl">
                                        <p:cTn id="40" dur="1000"/>
                                        <p:tgtEl>
                                          <p:spTgt spid="21506">
                                            <p:txEl>
                                              <p:pRg st="4" end="4"/>
                                            </p:txEl>
                                          </p:spTgt>
                                        </p:tgtEl>
                                      </p:cBhvr>
                                    </p:animEffect>
                                    <p:anim calcmode="lin" valueType="num">
                                      <p:cBhvr additive="repl">
                                        <p:cTn id="41" dur="1000" fill="hold"/>
                                        <p:tgtEl>
                                          <p:spTgt spid="21506">
                                            <p:txEl>
                                              <p:pRg st="4" end="4"/>
                                            </p:txEl>
                                          </p:spTgt>
                                        </p:tgtEl>
                                        <p:attrNameLst>
                                          <p:attrName>ppt_x</p:attrName>
                                        </p:attrNameLst>
                                      </p:cBhvr>
                                      <p:tavLst>
                                        <p:tav tm="100000">
                                          <p:val>
                                            <p:strVal val="#ppt_x"/>
                                          </p:val>
                                        </p:tav>
                                        <p:tav>
                                          <p:val>
                                            <p:strVal val="#ppt_x"/>
                                          </p:val>
                                        </p:tav>
                                      </p:tavLst>
                                    </p:anim>
                                    <p:anim calcmode="lin" valueType="num">
                                      <p:cBhvr additive="repl">
                                        <p:cTn id="42" dur="1000" fill="hold"/>
                                        <p:tgtEl>
                                          <p:spTgt spid="21506">
                                            <p:txEl>
                                              <p:pRg st="4" end="4"/>
                                            </p:txEl>
                                          </p:spTgt>
                                        </p:tgtEl>
                                        <p:attrNameLst>
                                          <p:attrName>ppt_y</p:attrName>
                                        </p:attrNameLst>
                                      </p:cBhvr>
                                      <p:tavLst>
                                        <p:tav tm="100000">
                                          <p:val>
                                            <p:strVal val="#ppt_y+.1"/>
                                          </p:val>
                                        </p:tav>
                                        <p:tav>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42" presetClass="entr" fill="hold" nodeType="clickEffect">
                                  <p:stCondLst>
                                    <p:cond delay="0"/>
                                  </p:stCondLst>
                                  <p:childTnLst>
                                    <p:set>
                                      <p:cBhvr additive="repl">
                                        <p:cTn id="46" dur="1" fill="hold">
                                          <p:stCondLst>
                                            <p:cond delay="0"/>
                                          </p:stCondLst>
                                        </p:cTn>
                                        <p:tgtEl>
                                          <p:spTgt spid="21506">
                                            <p:txEl>
                                              <p:pRg st="5" end="5"/>
                                            </p:txEl>
                                          </p:spTgt>
                                        </p:tgtEl>
                                        <p:attrNameLst>
                                          <p:attrName>style.visibility</p:attrName>
                                        </p:attrNameLst>
                                      </p:cBhvr>
                                      <p:to>
                                        <p:strVal val="visible"/>
                                      </p:to>
                                    </p:set>
                                    <p:animEffect transition="in" filter="fade">
                                      <p:cBhvr additive="repl">
                                        <p:cTn id="47" dur="1000"/>
                                        <p:tgtEl>
                                          <p:spTgt spid="21506">
                                            <p:txEl>
                                              <p:pRg st="5" end="5"/>
                                            </p:txEl>
                                          </p:spTgt>
                                        </p:tgtEl>
                                      </p:cBhvr>
                                    </p:animEffect>
                                    <p:anim calcmode="lin" valueType="num">
                                      <p:cBhvr additive="repl">
                                        <p:cTn id="48" dur="1000" fill="hold"/>
                                        <p:tgtEl>
                                          <p:spTgt spid="21506">
                                            <p:txEl>
                                              <p:pRg st="5" end="5"/>
                                            </p:txEl>
                                          </p:spTgt>
                                        </p:tgtEl>
                                        <p:attrNameLst>
                                          <p:attrName>ppt_x</p:attrName>
                                        </p:attrNameLst>
                                      </p:cBhvr>
                                      <p:tavLst>
                                        <p:tav tm="100000">
                                          <p:val>
                                            <p:strVal val="#ppt_x"/>
                                          </p:val>
                                        </p:tav>
                                        <p:tav>
                                          <p:val>
                                            <p:strVal val="#ppt_x"/>
                                          </p:val>
                                        </p:tav>
                                      </p:tavLst>
                                    </p:anim>
                                    <p:anim calcmode="lin" valueType="num">
                                      <p:cBhvr additive="repl">
                                        <p:cTn id="49" dur="1000" fill="hold"/>
                                        <p:tgtEl>
                                          <p:spTgt spid="21506">
                                            <p:txEl>
                                              <p:pRg st="5" end="5"/>
                                            </p:txEl>
                                          </p:spTgt>
                                        </p:tgtEl>
                                        <p:attrNameLst>
                                          <p:attrName>ppt_y</p:attrName>
                                        </p:attrNameLst>
                                      </p:cBhvr>
                                      <p:tavLst>
                                        <p:tav tm="100000">
                                          <p:val>
                                            <p:strVal val="#ppt_y+.1"/>
                                          </p:val>
                                        </p:tav>
                                        <p:tav>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42" presetClass="entr" fill="hold" nodeType="clickEffect">
                                  <p:stCondLst>
                                    <p:cond delay="0"/>
                                  </p:stCondLst>
                                  <p:childTnLst>
                                    <p:set>
                                      <p:cBhvr additive="repl">
                                        <p:cTn id="53" dur="1" fill="hold">
                                          <p:stCondLst>
                                            <p:cond delay="0"/>
                                          </p:stCondLst>
                                        </p:cTn>
                                        <p:tgtEl>
                                          <p:spTgt spid="21506">
                                            <p:txEl>
                                              <p:pRg st="6" end="6"/>
                                            </p:txEl>
                                          </p:spTgt>
                                        </p:tgtEl>
                                        <p:attrNameLst>
                                          <p:attrName>style.visibility</p:attrName>
                                        </p:attrNameLst>
                                      </p:cBhvr>
                                      <p:to>
                                        <p:strVal val="visible"/>
                                      </p:to>
                                    </p:set>
                                    <p:animEffect transition="in" filter="fade">
                                      <p:cBhvr additive="repl">
                                        <p:cTn id="54" dur="1000"/>
                                        <p:tgtEl>
                                          <p:spTgt spid="21506">
                                            <p:txEl>
                                              <p:pRg st="6" end="6"/>
                                            </p:txEl>
                                          </p:spTgt>
                                        </p:tgtEl>
                                      </p:cBhvr>
                                    </p:animEffect>
                                    <p:anim calcmode="lin" valueType="num">
                                      <p:cBhvr additive="repl">
                                        <p:cTn id="55" dur="1000" fill="hold"/>
                                        <p:tgtEl>
                                          <p:spTgt spid="21506">
                                            <p:txEl>
                                              <p:pRg st="6" end="6"/>
                                            </p:txEl>
                                          </p:spTgt>
                                        </p:tgtEl>
                                        <p:attrNameLst>
                                          <p:attrName>ppt_x</p:attrName>
                                        </p:attrNameLst>
                                      </p:cBhvr>
                                      <p:tavLst>
                                        <p:tav tm="100000">
                                          <p:val>
                                            <p:strVal val="#ppt_x"/>
                                          </p:val>
                                        </p:tav>
                                        <p:tav>
                                          <p:val>
                                            <p:strVal val="#ppt_x"/>
                                          </p:val>
                                        </p:tav>
                                      </p:tavLst>
                                    </p:anim>
                                    <p:anim calcmode="lin" valueType="num">
                                      <p:cBhvr additive="repl">
                                        <p:cTn id="56" dur="1000" fill="hold"/>
                                        <p:tgtEl>
                                          <p:spTgt spid="21506">
                                            <p:txEl>
                                              <p:pRg st="6" end="6"/>
                                            </p:txEl>
                                          </p:spTgt>
                                        </p:tgtEl>
                                        <p:attrNameLst>
                                          <p:attrName>ppt_y</p:attrName>
                                        </p:attrNameLst>
                                      </p:cBhvr>
                                      <p:tavLst>
                                        <p:tav tm="100000">
                                          <p:val>
                                            <p:strVal val="#ppt_y+.1"/>
                                          </p:val>
                                        </p:tav>
                                        <p:tav>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42" presetClass="entr" fill="hold" nodeType="clickEffect">
                                  <p:stCondLst>
                                    <p:cond delay="0"/>
                                  </p:stCondLst>
                                  <p:childTnLst>
                                    <p:set>
                                      <p:cBhvr additive="repl">
                                        <p:cTn id="60" dur="1" fill="hold">
                                          <p:stCondLst>
                                            <p:cond delay="0"/>
                                          </p:stCondLst>
                                        </p:cTn>
                                        <p:tgtEl>
                                          <p:spTgt spid="21506">
                                            <p:txEl>
                                              <p:pRg st="7" end="7"/>
                                            </p:txEl>
                                          </p:spTgt>
                                        </p:tgtEl>
                                        <p:attrNameLst>
                                          <p:attrName>style.visibility</p:attrName>
                                        </p:attrNameLst>
                                      </p:cBhvr>
                                      <p:to>
                                        <p:strVal val="visible"/>
                                      </p:to>
                                    </p:set>
                                    <p:animEffect transition="in" filter="fade">
                                      <p:cBhvr additive="repl">
                                        <p:cTn id="61" dur="1000"/>
                                        <p:tgtEl>
                                          <p:spTgt spid="21506">
                                            <p:txEl>
                                              <p:pRg st="7" end="7"/>
                                            </p:txEl>
                                          </p:spTgt>
                                        </p:tgtEl>
                                      </p:cBhvr>
                                    </p:animEffect>
                                    <p:anim calcmode="lin" valueType="num">
                                      <p:cBhvr additive="repl">
                                        <p:cTn id="62" dur="1000" fill="hold"/>
                                        <p:tgtEl>
                                          <p:spTgt spid="21506">
                                            <p:txEl>
                                              <p:pRg st="7" end="7"/>
                                            </p:txEl>
                                          </p:spTgt>
                                        </p:tgtEl>
                                        <p:attrNameLst>
                                          <p:attrName>ppt_x</p:attrName>
                                        </p:attrNameLst>
                                      </p:cBhvr>
                                      <p:tavLst>
                                        <p:tav tm="100000">
                                          <p:val>
                                            <p:strVal val="#ppt_x"/>
                                          </p:val>
                                        </p:tav>
                                        <p:tav>
                                          <p:val>
                                            <p:strVal val="#ppt_x"/>
                                          </p:val>
                                        </p:tav>
                                      </p:tavLst>
                                    </p:anim>
                                    <p:anim calcmode="lin" valueType="num">
                                      <p:cBhvr additive="repl">
                                        <p:cTn id="63" dur="1000" fill="hold"/>
                                        <p:tgtEl>
                                          <p:spTgt spid="21506">
                                            <p:txEl>
                                              <p:pRg st="7" end="7"/>
                                            </p:txEl>
                                          </p:spTgt>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 Box 1"/>
          <p:cNvSpPr txBox="1">
            <a:spLocks noChangeArrowheads="1"/>
          </p:cNvSpPr>
          <p:nvPr/>
        </p:nvSpPr>
        <p:spPr bwMode="auto">
          <a:xfrm>
            <a:off x="301625" y="228600"/>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9pPr>
          </a:lstStyle>
          <a:p>
            <a:pPr algn="ctr" eaLnBrk="1" hangingPunct="1">
              <a:buClrTx/>
              <a:buFontTx/>
              <a:buNone/>
            </a:pPr>
            <a:r>
              <a:rPr lang="en-US" sz="4000">
                <a:solidFill>
                  <a:srgbClr val="9D2512"/>
                </a:solidFill>
                <a:latin typeface="High Tower Text" pitchFamily="18" charset="0"/>
              </a:rPr>
              <a:t>An example</a:t>
            </a:r>
          </a:p>
        </p:txBody>
      </p:sp>
      <p:sp>
        <p:nvSpPr>
          <p:cNvPr id="22530" name="Text Box 2"/>
          <p:cNvSpPr txBox="1">
            <a:spLocks noChangeArrowheads="1"/>
          </p:cNvSpPr>
          <p:nvPr/>
        </p:nvSpPr>
        <p:spPr bwMode="auto">
          <a:xfrm>
            <a:off x="338138" y="1447800"/>
            <a:ext cx="8504237"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271463" indent="-2714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9pPr>
          </a:lstStyle>
          <a:p>
            <a:pPr eaLnBrk="1" hangingPunct="1">
              <a:spcBef>
                <a:spcPts val="550"/>
              </a:spcBef>
              <a:buClr>
                <a:srgbClr val="FE8637"/>
              </a:buClr>
              <a:buSzPct val="85000"/>
              <a:buFont typeface="Wingdings" pitchFamily="2" charset="2"/>
              <a:buChar char=""/>
            </a:pPr>
            <a:r>
              <a:rPr lang="en-US" sz="2200">
                <a:solidFill>
                  <a:srgbClr val="000000"/>
                </a:solidFill>
                <a:latin typeface="High Tower Text" pitchFamily="18" charset="0"/>
              </a:rPr>
              <a:t>Let’s look at an example of lists in Python: open the file called listExample.py</a:t>
            </a:r>
          </a:p>
          <a:p>
            <a:pPr eaLnBrk="1" hangingPunct="1">
              <a:spcBef>
                <a:spcPts val="550"/>
              </a:spcBef>
              <a:buClr>
                <a:srgbClr val="FE8637"/>
              </a:buClr>
              <a:buSzPct val="85000"/>
              <a:buFont typeface="Wingdings" pitchFamily="2" charset="2"/>
              <a:buChar char=""/>
            </a:pPr>
            <a:r>
              <a:rPr lang="en-US" sz="2200">
                <a:solidFill>
                  <a:srgbClr val="000000"/>
                </a:solidFill>
                <a:latin typeface="High Tower Text" pitchFamily="18" charset="0"/>
              </a:rPr>
              <a:t>What do you think this program will do? How can you tell? Is there anything you don’t understand?</a:t>
            </a:r>
          </a:p>
          <a:p>
            <a:pPr eaLnBrk="1" hangingPunct="1">
              <a:spcBef>
                <a:spcPts val="550"/>
              </a:spcBef>
              <a:buClr>
                <a:srgbClr val="FE8637"/>
              </a:buClr>
              <a:buSzPct val="85000"/>
              <a:buFont typeface="Wingdings" pitchFamily="2" charset="2"/>
              <a:buChar char=""/>
            </a:pPr>
            <a:r>
              <a:rPr lang="en-US" sz="2200">
                <a:solidFill>
                  <a:srgbClr val="000000"/>
                </a:solidFill>
                <a:latin typeface="High Tower Text" pitchFamily="18" charset="0"/>
              </a:rPr>
              <a:t>Let’s run this program to see what it does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additive="repl">
                                        <p:cTn id="6" dur="1" fill="hold">
                                          <p:stCondLst>
                                            <p:cond delay="0"/>
                                          </p:stCondLst>
                                        </p:cTn>
                                        <p:tgtEl>
                                          <p:spTgt spid="22529"/>
                                        </p:tgtEl>
                                        <p:attrNameLst>
                                          <p:attrName>style.visibility</p:attrName>
                                        </p:attrNameLst>
                                      </p:cBhvr>
                                      <p:to>
                                        <p:strVal val="visible"/>
                                      </p:to>
                                    </p:set>
                                    <p:animEffect transition="in" filter="blinds(horizontal)">
                                      <p:cBhvr additive="repl">
                                        <p:cTn id="7" dur="1000"/>
                                        <p:tgtEl>
                                          <p:spTgt spid="225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fill="hold" nodeType="clickEffect">
                                  <p:stCondLst>
                                    <p:cond delay="0"/>
                                  </p:stCondLst>
                                  <p:childTnLst>
                                    <p:set>
                                      <p:cBhvr additive="repl">
                                        <p:cTn id="11" dur="1" fill="hold">
                                          <p:stCondLst>
                                            <p:cond delay="0"/>
                                          </p:stCondLst>
                                        </p:cTn>
                                        <p:tgtEl>
                                          <p:spTgt spid="22530">
                                            <p:txEl>
                                              <p:pRg st="0" end="0"/>
                                            </p:txEl>
                                          </p:spTgt>
                                        </p:tgtEl>
                                        <p:attrNameLst>
                                          <p:attrName>style.visibility</p:attrName>
                                        </p:attrNameLst>
                                      </p:cBhvr>
                                      <p:to>
                                        <p:strVal val="visible"/>
                                      </p:to>
                                    </p:set>
                                    <p:animEffect transition="in" filter="fade">
                                      <p:cBhvr additive="repl">
                                        <p:cTn id="12" dur="1000"/>
                                        <p:tgtEl>
                                          <p:spTgt spid="22530">
                                            <p:txEl>
                                              <p:pRg st="0" end="0"/>
                                            </p:txEl>
                                          </p:spTgt>
                                        </p:tgtEl>
                                      </p:cBhvr>
                                    </p:animEffect>
                                    <p:anim calcmode="lin" valueType="num">
                                      <p:cBhvr additive="repl">
                                        <p:cTn id="13" dur="1000" fill="hold"/>
                                        <p:tgtEl>
                                          <p:spTgt spid="22530">
                                            <p:txEl>
                                              <p:pRg st="0" end="0"/>
                                            </p:txEl>
                                          </p:spTgt>
                                        </p:tgtEl>
                                        <p:attrNameLst>
                                          <p:attrName>ppt_x</p:attrName>
                                        </p:attrNameLst>
                                      </p:cBhvr>
                                      <p:tavLst>
                                        <p:tav tm="100000">
                                          <p:val>
                                            <p:strVal val="#ppt_x"/>
                                          </p:val>
                                        </p:tav>
                                        <p:tav>
                                          <p:val>
                                            <p:strVal val="#ppt_x"/>
                                          </p:val>
                                        </p:tav>
                                      </p:tavLst>
                                    </p:anim>
                                    <p:anim calcmode="lin" valueType="num">
                                      <p:cBhvr additive="repl">
                                        <p:cTn id="14" dur="1000" fill="hold"/>
                                        <p:tgtEl>
                                          <p:spTgt spid="22530">
                                            <p:txEl>
                                              <p:pRg st="0" end="0"/>
                                            </p:txEl>
                                          </p:spTgt>
                                        </p:tgtEl>
                                        <p:attrNameLst>
                                          <p:attrName>ppt_y</p:attrName>
                                        </p:attrNameLst>
                                      </p:cBhvr>
                                      <p:tavLst>
                                        <p:tav tm="100000">
                                          <p:val>
                                            <p:strVal val="#ppt_y+.1"/>
                                          </p:val>
                                        </p:tav>
                                        <p:tav>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fill="hold" nodeType="clickEffect">
                                  <p:stCondLst>
                                    <p:cond delay="0"/>
                                  </p:stCondLst>
                                  <p:childTnLst>
                                    <p:set>
                                      <p:cBhvr additive="repl">
                                        <p:cTn id="18" dur="1" fill="hold">
                                          <p:stCondLst>
                                            <p:cond delay="0"/>
                                          </p:stCondLst>
                                        </p:cTn>
                                        <p:tgtEl>
                                          <p:spTgt spid="22530">
                                            <p:txEl>
                                              <p:pRg st="1" end="1"/>
                                            </p:txEl>
                                          </p:spTgt>
                                        </p:tgtEl>
                                        <p:attrNameLst>
                                          <p:attrName>style.visibility</p:attrName>
                                        </p:attrNameLst>
                                      </p:cBhvr>
                                      <p:to>
                                        <p:strVal val="visible"/>
                                      </p:to>
                                    </p:set>
                                    <p:animEffect transition="in" filter="fade">
                                      <p:cBhvr additive="repl">
                                        <p:cTn id="19" dur="1000"/>
                                        <p:tgtEl>
                                          <p:spTgt spid="22530">
                                            <p:txEl>
                                              <p:pRg st="1" end="1"/>
                                            </p:txEl>
                                          </p:spTgt>
                                        </p:tgtEl>
                                      </p:cBhvr>
                                    </p:animEffect>
                                    <p:anim calcmode="lin" valueType="num">
                                      <p:cBhvr additive="repl">
                                        <p:cTn id="20" dur="1000" fill="hold"/>
                                        <p:tgtEl>
                                          <p:spTgt spid="22530">
                                            <p:txEl>
                                              <p:pRg st="1" end="1"/>
                                            </p:txEl>
                                          </p:spTgt>
                                        </p:tgtEl>
                                        <p:attrNameLst>
                                          <p:attrName>ppt_x</p:attrName>
                                        </p:attrNameLst>
                                      </p:cBhvr>
                                      <p:tavLst>
                                        <p:tav tm="100000">
                                          <p:val>
                                            <p:strVal val="#ppt_x"/>
                                          </p:val>
                                        </p:tav>
                                        <p:tav>
                                          <p:val>
                                            <p:strVal val="#ppt_x"/>
                                          </p:val>
                                        </p:tav>
                                      </p:tavLst>
                                    </p:anim>
                                    <p:anim calcmode="lin" valueType="num">
                                      <p:cBhvr additive="repl">
                                        <p:cTn id="21" dur="1000" fill="hold"/>
                                        <p:tgtEl>
                                          <p:spTgt spid="22530">
                                            <p:txEl>
                                              <p:pRg st="1" end="1"/>
                                            </p:txEl>
                                          </p:spTgt>
                                        </p:tgtEl>
                                        <p:attrNameLst>
                                          <p:attrName>ppt_y</p:attrName>
                                        </p:attrNameLst>
                                      </p:cBhvr>
                                      <p:tavLst>
                                        <p:tav tm="100000">
                                          <p:val>
                                            <p:strVal val="#ppt_y+.1"/>
                                          </p:val>
                                        </p:tav>
                                        <p:tav>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fill="hold" nodeType="clickEffect">
                                  <p:stCondLst>
                                    <p:cond delay="0"/>
                                  </p:stCondLst>
                                  <p:childTnLst>
                                    <p:set>
                                      <p:cBhvr additive="repl">
                                        <p:cTn id="25" dur="1" fill="hold">
                                          <p:stCondLst>
                                            <p:cond delay="0"/>
                                          </p:stCondLst>
                                        </p:cTn>
                                        <p:tgtEl>
                                          <p:spTgt spid="22530">
                                            <p:txEl>
                                              <p:pRg st="2" end="2"/>
                                            </p:txEl>
                                          </p:spTgt>
                                        </p:tgtEl>
                                        <p:attrNameLst>
                                          <p:attrName>style.visibility</p:attrName>
                                        </p:attrNameLst>
                                      </p:cBhvr>
                                      <p:to>
                                        <p:strVal val="visible"/>
                                      </p:to>
                                    </p:set>
                                    <p:animEffect transition="in" filter="fade">
                                      <p:cBhvr additive="repl">
                                        <p:cTn id="26" dur="1000"/>
                                        <p:tgtEl>
                                          <p:spTgt spid="22530">
                                            <p:txEl>
                                              <p:pRg st="2" end="2"/>
                                            </p:txEl>
                                          </p:spTgt>
                                        </p:tgtEl>
                                      </p:cBhvr>
                                    </p:animEffect>
                                    <p:anim calcmode="lin" valueType="num">
                                      <p:cBhvr additive="repl">
                                        <p:cTn id="27" dur="1000" fill="hold"/>
                                        <p:tgtEl>
                                          <p:spTgt spid="22530">
                                            <p:txEl>
                                              <p:pRg st="2" end="2"/>
                                            </p:txEl>
                                          </p:spTgt>
                                        </p:tgtEl>
                                        <p:attrNameLst>
                                          <p:attrName>ppt_x</p:attrName>
                                        </p:attrNameLst>
                                      </p:cBhvr>
                                      <p:tavLst>
                                        <p:tav tm="100000">
                                          <p:val>
                                            <p:strVal val="#ppt_x"/>
                                          </p:val>
                                        </p:tav>
                                        <p:tav>
                                          <p:val>
                                            <p:strVal val="#ppt_x"/>
                                          </p:val>
                                        </p:tav>
                                      </p:tavLst>
                                    </p:anim>
                                    <p:anim calcmode="lin" valueType="num">
                                      <p:cBhvr additive="repl">
                                        <p:cTn id="28" dur="1000" fill="hold"/>
                                        <p:tgtEl>
                                          <p:spTgt spid="22530">
                                            <p:txEl>
                                              <p:pRg st="2" end="2"/>
                                            </p:txEl>
                                          </p:spTgt>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xt Box 1"/>
          <p:cNvSpPr txBox="1">
            <a:spLocks noChangeArrowheads="1"/>
          </p:cNvSpPr>
          <p:nvPr/>
        </p:nvSpPr>
        <p:spPr bwMode="auto">
          <a:xfrm>
            <a:off x="304800" y="228600"/>
            <a:ext cx="85344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9pPr>
          </a:lstStyle>
          <a:p>
            <a:pPr algn="ctr" eaLnBrk="1" hangingPunct="1">
              <a:buClrTx/>
              <a:buFontTx/>
              <a:buNone/>
            </a:pPr>
            <a:r>
              <a:rPr lang="en-US" sz="3300">
                <a:solidFill>
                  <a:srgbClr val="9D2512"/>
                </a:solidFill>
              </a:rPr>
              <a:t>Breaking down listExample.py</a:t>
            </a:r>
          </a:p>
        </p:txBody>
      </p:sp>
      <p:sp>
        <p:nvSpPr>
          <p:cNvPr id="23554" name="Text Box 2"/>
          <p:cNvSpPr txBox="1">
            <a:spLocks noChangeArrowheads="1"/>
          </p:cNvSpPr>
          <p:nvPr/>
        </p:nvSpPr>
        <p:spPr bwMode="auto">
          <a:xfrm>
            <a:off x="381000" y="1524000"/>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271463" indent="-2714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1pPr>
            <a:lvl2pPr marL="546100" indent="-273050"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9pPr>
          </a:lstStyle>
          <a:p>
            <a:pPr eaLnBrk="1" hangingPunct="1">
              <a:spcBef>
                <a:spcPts val="600"/>
              </a:spcBef>
              <a:buClr>
                <a:srgbClr val="FE8637"/>
              </a:buClr>
              <a:buSzPct val="85000"/>
              <a:buFont typeface="Wingdings" pitchFamily="2" charset="2"/>
              <a:buChar char=""/>
            </a:pPr>
            <a:r>
              <a:rPr lang="en-US" sz="2400">
                <a:solidFill>
                  <a:srgbClr val="000000"/>
                </a:solidFill>
                <a:latin typeface="High Tower Text" pitchFamily="18" charset="0"/>
              </a:rPr>
              <a:t> newList = []</a:t>
            </a:r>
          </a:p>
          <a:p>
            <a:pPr lvl="1" eaLnBrk="1" hangingPunct="1">
              <a:spcBef>
                <a:spcPts val="600"/>
              </a:spcBef>
              <a:buClr>
                <a:srgbClr val="7598D9"/>
              </a:buClr>
              <a:buSzPct val="70000"/>
              <a:buFont typeface="Wingdings" pitchFamily="2" charset="2"/>
              <a:buChar char=""/>
            </a:pPr>
            <a:r>
              <a:rPr lang="en-US" sz="2400">
                <a:solidFill>
                  <a:srgbClr val="575F6D"/>
                </a:solidFill>
                <a:latin typeface="High Tower Text" pitchFamily="18" charset="0"/>
              </a:rPr>
              <a:t>This creates an empty list called newList. </a:t>
            </a:r>
          </a:p>
          <a:p>
            <a:pPr lvl="1" eaLnBrk="1" hangingPunct="1">
              <a:spcBef>
                <a:spcPts val="600"/>
              </a:spcBef>
              <a:buClr>
                <a:srgbClr val="7598D9"/>
              </a:buClr>
              <a:buSzPct val="70000"/>
              <a:buFont typeface="Wingdings" pitchFamily="2" charset="2"/>
              <a:buChar char=""/>
            </a:pPr>
            <a:r>
              <a:rPr lang="en-US" sz="2400">
                <a:solidFill>
                  <a:srgbClr val="575F6D"/>
                </a:solidFill>
                <a:latin typeface="High Tower Text" pitchFamily="18" charset="0"/>
              </a:rPr>
              <a:t>There is literally nothing in there</a:t>
            </a:r>
          </a:p>
          <a:p>
            <a:pPr eaLnBrk="1" hangingPunct="1">
              <a:spcBef>
                <a:spcPts val="600"/>
              </a:spcBef>
              <a:buClr>
                <a:srgbClr val="FE8637"/>
              </a:buClr>
              <a:buSzPct val="85000"/>
              <a:buFont typeface="Wingdings" pitchFamily="2" charset="2"/>
              <a:buChar char=""/>
            </a:pPr>
            <a:r>
              <a:rPr lang="en-US" sz="2400">
                <a:solidFill>
                  <a:srgbClr val="000000"/>
                </a:solidFill>
                <a:latin typeface="High Tower Text" pitchFamily="18" charset="0"/>
              </a:rPr>
              <a:t> otherList = list()</a:t>
            </a:r>
          </a:p>
          <a:p>
            <a:pPr lvl="1" eaLnBrk="1" hangingPunct="1">
              <a:spcBef>
                <a:spcPts val="600"/>
              </a:spcBef>
              <a:buClr>
                <a:srgbClr val="7598D9"/>
              </a:buClr>
              <a:buSzPct val="70000"/>
              <a:buFont typeface="Wingdings" pitchFamily="2" charset="2"/>
              <a:buChar char=""/>
            </a:pPr>
            <a:r>
              <a:rPr lang="en-US" sz="2400">
                <a:solidFill>
                  <a:srgbClr val="575F6D"/>
                </a:solidFill>
                <a:latin typeface="High Tower Text" pitchFamily="18" charset="0"/>
              </a:rPr>
              <a:t>This uses the list </a:t>
            </a:r>
            <a:r>
              <a:rPr lang="en-US" sz="2400" i="1">
                <a:solidFill>
                  <a:srgbClr val="575F6D"/>
                </a:solidFill>
                <a:latin typeface="High Tower Text" pitchFamily="18" charset="0"/>
              </a:rPr>
              <a:t>constructor </a:t>
            </a:r>
            <a:r>
              <a:rPr lang="en-US" sz="2400">
                <a:solidFill>
                  <a:srgbClr val="575F6D"/>
                </a:solidFill>
                <a:latin typeface="High Tower Text" pitchFamily="18" charset="0"/>
              </a:rPr>
              <a:t>create an empty list</a:t>
            </a:r>
          </a:p>
          <a:p>
            <a:pPr eaLnBrk="1" hangingPunct="1">
              <a:spcBef>
                <a:spcPts val="600"/>
              </a:spcBef>
              <a:buClr>
                <a:srgbClr val="FE8637"/>
              </a:buClr>
              <a:buSzPct val="85000"/>
              <a:buFont typeface="Wingdings" pitchFamily="2" charset="2"/>
              <a:buChar char=""/>
            </a:pPr>
            <a:r>
              <a:rPr lang="en-US" sz="2400">
                <a:solidFill>
                  <a:srgbClr val="000000"/>
                </a:solidFill>
                <a:latin typeface="High Tower Text" pitchFamily="18" charset="0"/>
              </a:rPr>
              <a:t> In order to put values into newList, we created a whole bunch of variables, got a value for each one from the user, and then added it to the list</a:t>
            </a:r>
          </a:p>
          <a:p>
            <a:pPr eaLnBrk="1" hangingPunct="1">
              <a:spcBef>
                <a:spcPts val="600"/>
              </a:spcBef>
              <a:buClr>
                <a:srgbClr val="FE8637"/>
              </a:buClr>
              <a:buSzPct val="85000"/>
              <a:buFont typeface="Wingdings" pitchFamily="2" charset="2"/>
              <a:buChar char=""/>
            </a:pPr>
            <a:r>
              <a:rPr lang="en-US" sz="2400">
                <a:solidFill>
                  <a:srgbClr val="000000"/>
                </a:solidFill>
                <a:latin typeface="High Tower Text" pitchFamily="18" charset="0"/>
              </a:rPr>
              <a:t>In order to put values into otherList, we used a for loop. Which method would you want to use? Which method seems easier?</a:t>
            </a:r>
          </a:p>
        </p:txBody>
      </p:sp>
      <p:sp>
        <p:nvSpPr>
          <p:cNvPr id="23555" name="Text Box 3"/>
          <p:cNvSpPr txBox="1">
            <a:spLocks noChangeArrowheads="1"/>
          </p:cNvSpPr>
          <p:nvPr/>
        </p:nvSpPr>
        <p:spPr bwMode="auto">
          <a:xfrm>
            <a:off x="6286500" y="1617663"/>
            <a:ext cx="3387725" cy="642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9pPr>
          </a:lstStyle>
          <a:p>
            <a:pPr eaLnBrk="1" hangingPunct="1">
              <a:buClrTx/>
              <a:buFontTx/>
              <a:buNone/>
            </a:pPr>
            <a:r>
              <a:rPr lang="en-US">
                <a:solidFill>
                  <a:srgbClr val="000000"/>
                </a:solidFill>
                <a:latin typeface="High Tower Text" pitchFamily="18" charset="0"/>
              </a:rPr>
              <a:t>You can use either of these </a:t>
            </a:r>
          </a:p>
          <a:p>
            <a:pPr eaLnBrk="1" hangingPunct="1">
              <a:buClrTx/>
              <a:buFontTx/>
              <a:buNone/>
            </a:pPr>
            <a:r>
              <a:rPr lang="en-US">
                <a:solidFill>
                  <a:srgbClr val="000000"/>
                </a:solidFill>
                <a:latin typeface="High Tower Text" pitchFamily="18" charset="0"/>
              </a:rPr>
              <a:t>to create a new, empty list</a:t>
            </a:r>
          </a:p>
        </p:txBody>
      </p:sp>
      <p:sp>
        <p:nvSpPr>
          <p:cNvPr id="23556" name="AutoShape 4"/>
          <p:cNvSpPr>
            <a:spLocks noChangeArrowheads="1"/>
          </p:cNvSpPr>
          <p:nvPr/>
        </p:nvSpPr>
        <p:spPr bwMode="auto">
          <a:xfrm rot="10800000" flipV="1">
            <a:off x="2819400" y="1833563"/>
            <a:ext cx="3429000" cy="104775"/>
          </a:xfrm>
          <a:prstGeom prst="rightArrow">
            <a:avLst>
              <a:gd name="adj1" fmla="val 50000"/>
              <a:gd name="adj2" fmla="val 50000"/>
            </a:avLst>
          </a:prstGeom>
          <a:solidFill>
            <a:srgbClr val="B32C16"/>
          </a:solidFill>
          <a:ln w="11520">
            <a:solidFill>
              <a:srgbClr val="B32C16"/>
            </a:solidFill>
            <a:prstDash val="sysDot"/>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557" name="AutoShape 5"/>
          <p:cNvSpPr>
            <a:spLocks noChangeArrowheads="1"/>
          </p:cNvSpPr>
          <p:nvPr/>
        </p:nvSpPr>
        <p:spPr bwMode="auto">
          <a:xfrm rot="10200000" flipV="1">
            <a:off x="3011488" y="2813050"/>
            <a:ext cx="4422775" cy="96838"/>
          </a:xfrm>
          <a:prstGeom prst="rightArrow">
            <a:avLst>
              <a:gd name="adj1" fmla="val 50000"/>
              <a:gd name="adj2" fmla="val 49901"/>
            </a:avLst>
          </a:prstGeom>
          <a:solidFill>
            <a:srgbClr val="B32C16"/>
          </a:solidFill>
          <a:ln w="11520">
            <a:solidFill>
              <a:srgbClr val="B32C16"/>
            </a:solidFill>
            <a:prstDash val="sysDot"/>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fill="hold" nodeType="clickEffect">
                                  <p:stCondLst>
                                    <p:cond delay="0"/>
                                  </p:stCondLst>
                                  <p:childTnLst>
                                    <p:set>
                                      <p:cBhvr additive="repl">
                                        <p:cTn id="6" dur="1" fill="hold">
                                          <p:stCondLst>
                                            <p:cond delay="0"/>
                                          </p:stCondLst>
                                        </p:cTn>
                                        <p:tgtEl>
                                          <p:spTgt spid="23553"/>
                                        </p:tgtEl>
                                        <p:attrNameLst>
                                          <p:attrName>style.visibility</p:attrName>
                                        </p:attrNameLst>
                                      </p:cBhvr>
                                      <p:to>
                                        <p:strVal val="visible"/>
                                      </p:to>
                                    </p:set>
                                    <p:animEffect transition="in" filter="wedge">
                                      <p:cBhvr additive="repl">
                                        <p:cTn id="7" dur="1500"/>
                                        <p:tgtEl>
                                          <p:spTgt spid="235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fill="hold" nodeType="clickEffect">
                                  <p:stCondLst>
                                    <p:cond delay="0"/>
                                  </p:stCondLst>
                                  <p:childTnLst>
                                    <p:set>
                                      <p:cBhvr additive="repl">
                                        <p:cTn id="11" dur="1" fill="hold">
                                          <p:stCondLst>
                                            <p:cond delay="0"/>
                                          </p:stCondLst>
                                        </p:cTn>
                                        <p:tgtEl>
                                          <p:spTgt spid="23554">
                                            <p:txEl>
                                              <p:pRg st="0" end="0"/>
                                            </p:txEl>
                                          </p:spTgt>
                                        </p:tgtEl>
                                        <p:attrNameLst>
                                          <p:attrName>style.visibility</p:attrName>
                                        </p:attrNameLst>
                                      </p:cBhvr>
                                      <p:to>
                                        <p:strVal val="visible"/>
                                      </p:to>
                                    </p:set>
                                    <p:animEffect transition="in" filter="fade">
                                      <p:cBhvr additive="repl">
                                        <p:cTn id="12" dur="1000"/>
                                        <p:tgtEl>
                                          <p:spTgt spid="23554">
                                            <p:txEl>
                                              <p:pRg st="0" end="0"/>
                                            </p:txEl>
                                          </p:spTgt>
                                        </p:tgtEl>
                                      </p:cBhvr>
                                    </p:animEffect>
                                    <p:anim calcmode="lin" valueType="num">
                                      <p:cBhvr additive="repl">
                                        <p:cTn id="13" dur="1000" fill="hold"/>
                                        <p:tgtEl>
                                          <p:spTgt spid="23554">
                                            <p:txEl>
                                              <p:pRg st="0" end="0"/>
                                            </p:txEl>
                                          </p:spTgt>
                                        </p:tgtEl>
                                        <p:attrNameLst>
                                          <p:attrName>ppt_x</p:attrName>
                                        </p:attrNameLst>
                                      </p:cBhvr>
                                      <p:tavLst>
                                        <p:tav tm="100000">
                                          <p:val>
                                            <p:strVal val="#ppt_x"/>
                                          </p:val>
                                        </p:tav>
                                        <p:tav>
                                          <p:val>
                                            <p:strVal val="#ppt_x"/>
                                          </p:val>
                                        </p:tav>
                                      </p:tavLst>
                                    </p:anim>
                                    <p:anim calcmode="lin" valueType="num">
                                      <p:cBhvr additive="repl">
                                        <p:cTn id="14" dur="1000" fill="hold"/>
                                        <p:tgtEl>
                                          <p:spTgt spid="23554">
                                            <p:txEl>
                                              <p:pRg st="0" end="0"/>
                                            </p:txEl>
                                          </p:spTgt>
                                        </p:tgtEl>
                                        <p:attrNameLst>
                                          <p:attrName>ppt_y</p:attrName>
                                        </p:attrNameLst>
                                      </p:cBhvr>
                                      <p:tavLst>
                                        <p:tav tm="100000">
                                          <p:val>
                                            <p:strVal val="#ppt_y+.1"/>
                                          </p:val>
                                        </p:tav>
                                        <p:tav>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fill="hold" nodeType="clickEffect">
                                  <p:stCondLst>
                                    <p:cond delay="0"/>
                                  </p:stCondLst>
                                  <p:childTnLst>
                                    <p:set>
                                      <p:cBhvr additive="repl">
                                        <p:cTn id="18" dur="1" fill="hold">
                                          <p:stCondLst>
                                            <p:cond delay="0"/>
                                          </p:stCondLst>
                                        </p:cTn>
                                        <p:tgtEl>
                                          <p:spTgt spid="23554">
                                            <p:txEl>
                                              <p:pRg st="1" end="1"/>
                                            </p:txEl>
                                          </p:spTgt>
                                        </p:tgtEl>
                                        <p:attrNameLst>
                                          <p:attrName>style.visibility</p:attrName>
                                        </p:attrNameLst>
                                      </p:cBhvr>
                                      <p:to>
                                        <p:strVal val="visible"/>
                                      </p:to>
                                    </p:set>
                                    <p:animEffect transition="in" filter="fade">
                                      <p:cBhvr additive="repl">
                                        <p:cTn id="19" dur="1000"/>
                                        <p:tgtEl>
                                          <p:spTgt spid="23554">
                                            <p:txEl>
                                              <p:pRg st="1" end="1"/>
                                            </p:txEl>
                                          </p:spTgt>
                                        </p:tgtEl>
                                      </p:cBhvr>
                                    </p:animEffect>
                                    <p:anim calcmode="lin" valueType="num">
                                      <p:cBhvr additive="repl">
                                        <p:cTn id="20" dur="1000" fill="hold"/>
                                        <p:tgtEl>
                                          <p:spTgt spid="23554">
                                            <p:txEl>
                                              <p:pRg st="1" end="1"/>
                                            </p:txEl>
                                          </p:spTgt>
                                        </p:tgtEl>
                                        <p:attrNameLst>
                                          <p:attrName>ppt_x</p:attrName>
                                        </p:attrNameLst>
                                      </p:cBhvr>
                                      <p:tavLst>
                                        <p:tav tm="100000">
                                          <p:val>
                                            <p:strVal val="#ppt_x"/>
                                          </p:val>
                                        </p:tav>
                                        <p:tav>
                                          <p:val>
                                            <p:strVal val="#ppt_x"/>
                                          </p:val>
                                        </p:tav>
                                      </p:tavLst>
                                    </p:anim>
                                    <p:anim calcmode="lin" valueType="num">
                                      <p:cBhvr additive="repl">
                                        <p:cTn id="21" dur="1000" fill="hold"/>
                                        <p:tgtEl>
                                          <p:spTgt spid="23554">
                                            <p:txEl>
                                              <p:pRg st="1" end="1"/>
                                            </p:txEl>
                                          </p:spTgt>
                                        </p:tgtEl>
                                        <p:attrNameLst>
                                          <p:attrName>ppt_y</p:attrName>
                                        </p:attrNameLst>
                                      </p:cBhvr>
                                      <p:tavLst>
                                        <p:tav tm="100000">
                                          <p:val>
                                            <p:strVal val="#ppt_y+.1"/>
                                          </p:val>
                                        </p:tav>
                                        <p:tav>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fill="hold" nodeType="clickEffect">
                                  <p:stCondLst>
                                    <p:cond delay="0"/>
                                  </p:stCondLst>
                                  <p:childTnLst>
                                    <p:set>
                                      <p:cBhvr additive="repl">
                                        <p:cTn id="25" dur="1" fill="hold">
                                          <p:stCondLst>
                                            <p:cond delay="0"/>
                                          </p:stCondLst>
                                        </p:cTn>
                                        <p:tgtEl>
                                          <p:spTgt spid="23554">
                                            <p:txEl>
                                              <p:pRg st="2" end="2"/>
                                            </p:txEl>
                                          </p:spTgt>
                                        </p:tgtEl>
                                        <p:attrNameLst>
                                          <p:attrName>style.visibility</p:attrName>
                                        </p:attrNameLst>
                                      </p:cBhvr>
                                      <p:to>
                                        <p:strVal val="visible"/>
                                      </p:to>
                                    </p:set>
                                    <p:animEffect transition="in" filter="fade">
                                      <p:cBhvr additive="repl">
                                        <p:cTn id="26" dur="1000"/>
                                        <p:tgtEl>
                                          <p:spTgt spid="23554">
                                            <p:txEl>
                                              <p:pRg st="2" end="2"/>
                                            </p:txEl>
                                          </p:spTgt>
                                        </p:tgtEl>
                                      </p:cBhvr>
                                    </p:animEffect>
                                    <p:anim calcmode="lin" valueType="num">
                                      <p:cBhvr additive="repl">
                                        <p:cTn id="27" dur="1000" fill="hold"/>
                                        <p:tgtEl>
                                          <p:spTgt spid="23554">
                                            <p:txEl>
                                              <p:pRg st="2" end="2"/>
                                            </p:txEl>
                                          </p:spTgt>
                                        </p:tgtEl>
                                        <p:attrNameLst>
                                          <p:attrName>ppt_x</p:attrName>
                                        </p:attrNameLst>
                                      </p:cBhvr>
                                      <p:tavLst>
                                        <p:tav tm="100000">
                                          <p:val>
                                            <p:strVal val="#ppt_x"/>
                                          </p:val>
                                        </p:tav>
                                        <p:tav>
                                          <p:val>
                                            <p:strVal val="#ppt_x"/>
                                          </p:val>
                                        </p:tav>
                                      </p:tavLst>
                                    </p:anim>
                                    <p:anim calcmode="lin" valueType="num">
                                      <p:cBhvr additive="repl">
                                        <p:cTn id="28" dur="1000" fill="hold"/>
                                        <p:tgtEl>
                                          <p:spTgt spid="23554">
                                            <p:txEl>
                                              <p:pRg st="2" end="2"/>
                                            </p:txEl>
                                          </p:spTgt>
                                        </p:tgtEl>
                                        <p:attrNameLst>
                                          <p:attrName>ppt_y</p:attrName>
                                        </p:attrNameLst>
                                      </p:cBhvr>
                                      <p:tavLst>
                                        <p:tav tm="100000">
                                          <p:val>
                                            <p:strVal val="#ppt_y+.1"/>
                                          </p:val>
                                        </p:tav>
                                        <p:tav>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fill="hold" nodeType="clickEffect">
                                  <p:stCondLst>
                                    <p:cond delay="0"/>
                                  </p:stCondLst>
                                  <p:childTnLst>
                                    <p:set>
                                      <p:cBhvr additive="repl">
                                        <p:cTn id="32" dur="1" fill="hold">
                                          <p:stCondLst>
                                            <p:cond delay="0"/>
                                          </p:stCondLst>
                                        </p:cTn>
                                        <p:tgtEl>
                                          <p:spTgt spid="23554">
                                            <p:txEl>
                                              <p:pRg st="3" end="3"/>
                                            </p:txEl>
                                          </p:spTgt>
                                        </p:tgtEl>
                                        <p:attrNameLst>
                                          <p:attrName>style.visibility</p:attrName>
                                        </p:attrNameLst>
                                      </p:cBhvr>
                                      <p:to>
                                        <p:strVal val="visible"/>
                                      </p:to>
                                    </p:set>
                                    <p:animEffect transition="in" filter="fade">
                                      <p:cBhvr additive="repl">
                                        <p:cTn id="33" dur="1000"/>
                                        <p:tgtEl>
                                          <p:spTgt spid="23554">
                                            <p:txEl>
                                              <p:pRg st="3" end="3"/>
                                            </p:txEl>
                                          </p:spTgt>
                                        </p:tgtEl>
                                      </p:cBhvr>
                                    </p:animEffect>
                                    <p:anim calcmode="lin" valueType="num">
                                      <p:cBhvr additive="repl">
                                        <p:cTn id="34" dur="1000" fill="hold"/>
                                        <p:tgtEl>
                                          <p:spTgt spid="23554">
                                            <p:txEl>
                                              <p:pRg st="3" end="3"/>
                                            </p:txEl>
                                          </p:spTgt>
                                        </p:tgtEl>
                                        <p:attrNameLst>
                                          <p:attrName>ppt_x</p:attrName>
                                        </p:attrNameLst>
                                      </p:cBhvr>
                                      <p:tavLst>
                                        <p:tav tm="100000">
                                          <p:val>
                                            <p:strVal val="#ppt_x"/>
                                          </p:val>
                                        </p:tav>
                                        <p:tav>
                                          <p:val>
                                            <p:strVal val="#ppt_x"/>
                                          </p:val>
                                        </p:tav>
                                      </p:tavLst>
                                    </p:anim>
                                    <p:anim calcmode="lin" valueType="num">
                                      <p:cBhvr additive="repl">
                                        <p:cTn id="35" dur="1000" fill="hold"/>
                                        <p:tgtEl>
                                          <p:spTgt spid="23554">
                                            <p:txEl>
                                              <p:pRg st="3" end="3"/>
                                            </p:txEl>
                                          </p:spTgt>
                                        </p:tgtEl>
                                        <p:attrNameLst>
                                          <p:attrName>ppt_y</p:attrName>
                                        </p:attrNameLst>
                                      </p:cBhvr>
                                      <p:tavLst>
                                        <p:tav tm="100000">
                                          <p:val>
                                            <p:strVal val="#ppt_y+.1"/>
                                          </p:val>
                                        </p:tav>
                                        <p:tav>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fill="hold" nodeType="clickEffect">
                                  <p:stCondLst>
                                    <p:cond delay="0"/>
                                  </p:stCondLst>
                                  <p:childTnLst>
                                    <p:set>
                                      <p:cBhvr additive="repl">
                                        <p:cTn id="39" dur="1" fill="hold">
                                          <p:stCondLst>
                                            <p:cond delay="0"/>
                                          </p:stCondLst>
                                        </p:cTn>
                                        <p:tgtEl>
                                          <p:spTgt spid="23554">
                                            <p:txEl>
                                              <p:pRg st="4" end="4"/>
                                            </p:txEl>
                                          </p:spTgt>
                                        </p:tgtEl>
                                        <p:attrNameLst>
                                          <p:attrName>style.visibility</p:attrName>
                                        </p:attrNameLst>
                                      </p:cBhvr>
                                      <p:to>
                                        <p:strVal val="visible"/>
                                      </p:to>
                                    </p:set>
                                    <p:animEffect transition="in" filter="fade">
                                      <p:cBhvr additive="repl">
                                        <p:cTn id="40" dur="1000"/>
                                        <p:tgtEl>
                                          <p:spTgt spid="23554">
                                            <p:txEl>
                                              <p:pRg st="4" end="4"/>
                                            </p:txEl>
                                          </p:spTgt>
                                        </p:tgtEl>
                                      </p:cBhvr>
                                    </p:animEffect>
                                    <p:anim calcmode="lin" valueType="num">
                                      <p:cBhvr additive="repl">
                                        <p:cTn id="41" dur="1000" fill="hold"/>
                                        <p:tgtEl>
                                          <p:spTgt spid="23554">
                                            <p:txEl>
                                              <p:pRg st="4" end="4"/>
                                            </p:txEl>
                                          </p:spTgt>
                                        </p:tgtEl>
                                        <p:attrNameLst>
                                          <p:attrName>ppt_x</p:attrName>
                                        </p:attrNameLst>
                                      </p:cBhvr>
                                      <p:tavLst>
                                        <p:tav tm="100000">
                                          <p:val>
                                            <p:strVal val="#ppt_x"/>
                                          </p:val>
                                        </p:tav>
                                        <p:tav>
                                          <p:val>
                                            <p:strVal val="#ppt_x"/>
                                          </p:val>
                                        </p:tav>
                                      </p:tavLst>
                                    </p:anim>
                                    <p:anim calcmode="lin" valueType="num">
                                      <p:cBhvr additive="repl">
                                        <p:cTn id="42" dur="1000" fill="hold"/>
                                        <p:tgtEl>
                                          <p:spTgt spid="23554">
                                            <p:txEl>
                                              <p:pRg st="4" end="4"/>
                                            </p:txEl>
                                          </p:spTgt>
                                        </p:tgtEl>
                                        <p:attrNameLst>
                                          <p:attrName>ppt_y</p:attrName>
                                        </p:attrNameLst>
                                      </p:cBhvr>
                                      <p:tavLst>
                                        <p:tav tm="100000">
                                          <p:val>
                                            <p:strVal val="#ppt_y+.1"/>
                                          </p:val>
                                        </p:tav>
                                        <p:tav>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additive="repl">
                                        <p:cTn id="46" dur="1" fill="hold">
                                          <p:stCondLst>
                                            <p:cond delay="0"/>
                                          </p:stCondLst>
                                        </p:cTn>
                                        <p:tgtEl>
                                          <p:spTgt spid="23555">
                                            <p:txEl>
                                              <p:pRg st="0" end="0"/>
                                            </p:txEl>
                                          </p:spTgt>
                                        </p:tgtEl>
                                        <p:attrNameLst>
                                          <p:attrName>style.visibility</p:attrName>
                                        </p:attrNameLst>
                                      </p:cBhvr>
                                      <p:to>
                                        <p:strVal val="visible"/>
                                      </p:to>
                                    </p:set>
                                    <p:anim calcmode="lin" valueType="num">
                                      <p:cBhvr>
                                        <p:cTn id="47" dur="750" fill="hold"/>
                                        <p:tgtEl>
                                          <p:spTgt spid="23555">
                                            <p:txEl>
                                              <p:pRg st="0" end="0"/>
                                            </p:txEl>
                                          </p:spTgt>
                                        </p:tgtEl>
                                        <p:attrNameLst>
                                          <p:attrName>ppt_x</p:attrName>
                                        </p:attrNameLst>
                                      </p:cBhvr>
                                      <p:tavLst>
                                        <p:tav tm="100000">
                                          <p:val>
                                            <p:strVal val="#ppt_x"/>
                                          </p:val>
                                        </p:tav>
                                        <p:tav>
                                          <p:val>
                                            <p:strVal val="#ppt_x"/>
                                          </p:val>
                                        </p:tav>
                                      </p:tavLst>
                                    </p:anim>
                                    <p:anim calcmode="lin" valueType="num">
                                      <p:cBhvr>
                                        <p:cTn id="48" dur="750" fill="hold"/>
                                        <p:tgtEl>
                                          <p:spTgt spid="23555">
                                            <p:txEl>
                                              <p:pRg st="0" end="0"/>
                                            </p:txEl>
                                          </p:spTgt>
                                        </p:tgtEl>
                                        <p:attrNameLst>
                                          <p:attrName>ppt_y</p:attrName>
                                        </p:attrNameLst>
                                      </p:cBhvr>
                                      <p:tavLst>
                                        <p:tav tm="100000">
                                          <p:val>
                                            <p:strVal val="1+#ppt_h/2"/>
                                          </p:val>
                                        </p:tav>
                                        <p:tav>
                                          <p:val>
                                            <p:strVal val="#ppt_y"/>
                                          </p:val>
                                        </p:tav>
                                      </p:tavLst>
                                    </p:anim>
                                  </p:childTnLst>
                                </p:cTn>
                              </p:par>
                              <p:par>
                                <p:cTn id="49" presetID="2" presetClass="entr" presetSubtype="4" fill="hold" nodeType="withEffect">
                                  <p:stCondLst>
                                    <p:cond delay="0"/>
                                  </p:stCondLst>
                                  <p:childTnLst>
                                    <p:set>
                                      <p:cBhvr additive="repl">
                                        <p:cTn id="50" dur="1" fill="hold">
                                          <p:stCondLst>
                                            <p:cond delay="0"/>
                                          </p:stCondLst>
                                        </p:cTn>
                                        <p:tgtEl>
                                          <p:spTgt spid="23555">
                                            <p:txEl>
                                              <p:pRg st="1" end="1"/>
                                            </p:txEl>
                                          </p:spTgt>
                                        </p:tgtEl>
                                        <p:attrNameLst>
                                          <p:attrName>style.visibility</p:attrName>
                                        </p:attrNameLst>
                                      </p:cBhvr>
                                      <p:to>
                                        <p:strVal val="visible"/>
                                      </p:to>
                                    </p:set>
                                    <p:anim calcmode="lin" valueType="num">
                                      <p:cBhvr>
                                        <p:cTn id="51" dur="500" fill="hold"/>
                                        <p:tgtEl>
                                          <p:spTgt spid="23555">
                                            <p:txEl>
                                              <p:pRg st="1" end="1"/>
                                            </p:txEl>
                                          </p:spTgt>
                                        </p:tgtEl>
                                        <p:attrNameLst>
                                          <p:attrName>ppt_x</p:attrName>
                                        </p:attrNameLst>
                                      </p:cBhvr>
                                      <p:tavLst>
                                        <p:tav tm="100000">
                                          <p:val>
                                            <p:strVal val="#ppt_x"/>
                                          </p:val>
                                        </p:tav>
                                        <p:tav>
                                          <p:val>
                                            <p:strVal val="#ppt_x"/>
                                          </p:val>
                                        </p:tav>
                                      </p:tavLst>
                                    </p:anim>
                                    <p:anim calcmode="lin" valueType="num">
                                      <p:cBhvr>
                                        <p:cTn id="52" dur="500" fill="hold"/>
                                        <p:tgtEl>
                                          <p:spTgt spid="23555">
                                            <p:txEl>
                                              <p:pRg st="1" end="1"/>
                                            </p:txEl>
                                          </p:spTgt>
                                        </p:tgtEl>
                                        <p:attrNameLst>
                                          <p:attrName>ppt_y</p:attrName>
                                        </p:attrNameLst>
                                      </p:cBhvr>
                                      <p:tavLst>
                                        <p:tav tm="100000">
                                          <p:val>
                                            <p:strVal val="1+#ppt_h/2"/>
                                          </p:val>
                                        </p:tav>
                                        <p:tav>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1" fill="hold" grpId="0" nodeType="clickEffect">
                                  <p:stCondLst>
                                    <p:cond delay="0"/>
                                  </p:stCondLst>
                                  <p:childTnLst>
                                    <p:set>
                                      <p:cBhvr additive="repl">
                                        <p:cTn id="56" dur="1" fill="hold">
                                          <p:stCondLst>
                                            <p:cond delay="0"/>
                                          </p:stCondLst>
                                        </p:cTn>
                                        <p:tgtEl>
                                          <p:spTgt spid="23556"/>
                                        </p:tgtEl>
                                        <p:attrNameLst>
                                          <p:attrName>style.visibility</p:attrName>
                                        </p:attrNameLst>
                                      </p:cBhvr>
                                      <p:to>
                                        <p:strVal val="visible"/>
                                      </p:to>
                                    </p:set>
                                    <p:anim calcmode="lin" valueType="num">
                                      <p:cBhvr>
                                        <p:cTn id="57" dur="750" fill="hold"/>
                                        <p:tgtEl>
                                          <p:spTgt spid="23556"/>
                                        </p:tgtEl>
                                        <p:attrNameLst>
                                          <p:attrName>ppt_x</p:attrName>
                                        </p:attrNameLst>
                                      </p:cBhvr>
                                      <p:tavLst>
                                        <p:tav tm="100000">
                                          <p:val>
                                            <p:strVal val="#ppt_x"/>
                                          </p:val>
                                        </p:tav>
                                        <p:tav>
                                          <p:val>
                                            <p:strVal val="#ppt_x"/>
                                          </p:val>
                                        </p:tav>
                                      </p:tavLst>
                                    </p:anim>
                                    <p:anim calcmode="lin" valueType="num">
                                      <p:cBhvr>
                                        <p:cTn id="58" dur="750" fill="hold"/>
                                        <p:tgtEl>
                                          <p:spTgt spid="23556"/>
                                        </p:tgtEl>
                                        <p:attrNameLst>
                                          <p:attrName>ppt_y</p:attrName>
                                        </p:attrNameLst>
                                      </p:cBhvr>
                                      <p:tavLst>
                                        <p:tav tm="100000">
                                          <p:val>
                                            <p:strVal val="0-#ppt_h/2"/>
                                          </p:val>
                                        </p:tav>
                                        <p:tav>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2" fill="hold" grpId="0" nodeType="clickEffect">
                                  <p:stCondLst>
                                    <p:cond delay="0"/>
                                  </p:stCondLst>
                                  <p:childTnLst>
                                    <p:set>
                                      <p:cBhvr additive="repl">
                                        <p:cTn id="62" dur="1" fill="hold">
                                          <p:stCondLst>
                                            <p:cond delay="0"/>
                                          </p:stCondLst>
                                        </p:cTn>
                                        <p:tgtEl>
                                          <p:spTgt spid="23557"/>
                                        </p:tgtEl>
                                        <p:attrNameLst>
                                          <p:attrName>style.visibility</p:attrName>
                                        </p:attrNameLst>
                                      </p:cBhvr>
                                      <p:to>
                                        <p:strVal val="visible"/>
                                      </p:to>
                                    </p:set>
                                    <p:anim calcmode="lin" valueType="num">
                                      <p:cBhvr>
                                        <p:cTn id="63" dur="750" fill="hold"/>
                                        <p:tgtEl>
                                          <p:spTgt spid="23557"/>
                                        </p:tgtEl>
                                        <p:attrNameLst>
                                          <p:attrName>ppt_x</p:attrName>
                                        </p:attrNameLst>
                                      </p:cBhvr>
                                      <p:tavLst>
                                        <p:tav tm="100000">
                                          <p:val>
                                            <p:strVal val="1+#ppt_w/2"/>
                                          </p:val>
                                        </p:tav>
                                        <p:tav>
                                          <p:val>
                                            <p:strVal val="#ppt_x"/>
                                          </p:val>
                                        </p:tav>
                                      </p:tavLst>
                                    </p:anim>
                                    <p:anim calcmode="lin" valueType="num">
                                      <p:cBhvr>
                                        <p:cTn id="64" dur="750" fill="hold"/>
                                        <p:tgtEl>
                                          <p:spTgt spid="23557"/>
                                        </p:tgtEl>
                                        <p:attrNameLst>
                                          <p:attrName>ppt_y</p:attrName>
                                        </p:attrNameLst>
                                      </p:cBhvr>
                                      <p:tavLst>
                                        <p:tav tm="100000">
                                          <p:val>
                                            <p:strVal val="#ppt_y"/>
                                          </p:val>
                                        </p:tav>
                                        <p:tav>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42" presetClass="entr" fill="hold" nodeType="clickEffect">
                                  <p:stCondLst>
                                    <p:cond delay="0"/>
                                  </p:stCondLst>
                                  <p:childTnLst>
                                    <p:set>
                                      <p:cBhvr additive="repl">
                                        <p:cTn id="68" dur="1" fill="hold">
                                          <p:stCondLst>
                                            <p:cond delay="0"/>
                                          </p:stCondLst>
                                        </p:cTn>
                                        <p:tgtEl>
                                          <p:spTgt spid="23554">
                                            <p:txEl>
                                              <p:pRg st="5" end="5"/>
                                            </p:txEl>
                                          </p:spTgt>
                                        </p:tgtEl>
                                        <p:attrNameLst>
                                          <p:attrName>style.visibility</p:attrName>
                                        </p:attrNameLst>
                                      </p:cBhvr>
                                      <p:to>
                                        <p:strVal val="visible"/>
                                      </p:to>
                                    </p:set>
                                    <p:animEffect transition="in" filter="fade">
                                      <p:cBhvr additive="repl">
                                        <p:cTn id="69" dur="1000"/>
                                        <p:tgtEl>
                                          <p:spTgt spid="23554">
                                            <p:txEl>
                                              <p:pRg st="5" end="5"/>
                                            </p:txEl>
                                          </p:spTgt>
                                        </p:tgtEl>
                                      </p:cBhvr>
                                    </p:animEffect>
                                    <p:anim calcmode="lin" valueType="num">
                                      <p:cBhvr additive="repl">
                                        <p:cTn id="70" dur="1000" fill="hold"/>
                                        <p:tgtEl>
                                          <p:spTgt spid="23554">
                                            <p:txEl>
                                              <p:pRg st="5" end="5"/>
                                            </p:txEl>
                                          </p:spTgt>
                                        </p:tgtEl>
                                        <p:attrNameLst>
                                          <p:attrName>ppt_x</p:attrName>
                                        </p:attrNameLst>
                                      </p:cBhvr>
                                      <p:tavLst>
                                        <p:tav tm="100000">
                                          <p:val>
                                            <p:strVal val="#ppt_x"/>
                                          </p:val>
                                        </p:tav>
                                        <p:tav>
                                          <p:val>
                                            <p:strVal val="#ppt_x"/>
                                          </p:val>
                                        </p:tav>
                                      </p:tavLst>
                                    </p:anim>
                                    <p:anim calcmode="lin" valueType="num">
                                      <p:cBhvr additive="repl">
                                        <p:cTn id="71" dur="1000" fill="hold"/>
                                        <p:tgtEl>
                                          <p:spTgt spid="23554">
                                            <p:txEl>
                                              <p:pRg st="5" end="5"/>
                                            </p:txEl>
                                          </p:spTgt>
                                        </p:tgtEl>
                                        <p:attrNameLst>
                                          <p:attrName>ppt_y</p:attrName>
                                        </p:attrNameLst>
                                      </p:cBhvr>
                                      <p:tavLst>
                                        <p:tav tm="100000">
                                          <p:val>
                                            <p:strVal val="#ppt_y+.1"/>
                                          </p:val>
                                        </p:tav>
                                        <p:tav>
                                          <p:val>
                                            <p:strVal val="#ppt_y"/>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42" presetClass="entr" fill="hold" nodeType="clickEffect">
                                  <p:stCondLst>
                                    <p:cond delay="0"/>
                                  </p:stCondLst>
                                  <p:childTnLst>
                                    <p:set>
                                      <p:cBhvr additive="repl">
                                        <p:cTn id="75" dur="1" fill="hold">
                                          <p:stCondLst>
                                            <p:cond delay="0"/>
                                          </p:stCondLst>
                                        </p:cTn>
                                        <p:tgtEl>
                                          <p:spTgt spid="23554">
                                            <p:txEl>
                                              <p:pRg st="6" end="6"/>
                                            </p:txEl>
                                          </p:spTgt>
                                        </p:tgtEl>
                                        <p:attrNameLst>
                                          <p:attrName>style.visibility</p:attrName>
                                        </p:attrNameLst>
                                      </p:cBhvr>
                                      <p:to>
                                        <p:strVal val="visible"/>
                                      </p:to>
                                    </p:set>
                                    <p:animEffect transition="in" filter="fade">
                                      <p:cBhvr additive="repl">
                                        <p:cTn id="76" dur="1000"/>
                                        <p:tgtEl>
                                          <p:spTgt spid="23554">
                                            <p:txEl>
                                              <p:pRg st="6" end="6"/>
                                            </p:txEl>
                                          </p:spTgt>
                                        </p:tgtEl>
                                      </p:cBhvr>
                                    </p:animEffect>
                                    <p:anim calcmode="lin" valueType="num">
                                      <p:cBhvr additive="repl">
                                        <p:cTn id="77" dur="1000" fill="hold"/>
                                        <p:tgtEl>
                                          <p:spTgt spid="23554">
                                            <p:txEl>
                                              <p:pRg st="6" end="6"/>
                                            </p:txEl>
                                          </p:spTgt>
                                        </p:tgtEl>
                                        <p:attrNameLst>
                                          <p:attrName>ppt_x</p:attrName>
                                        </p:attrNameLst>
                                      </p:cBhvr>
                                      <p:tavLst>
                                        <p:tav tm="100000">
                                          <p:val>
                                            <p:strVal val="#ppt_x"/>
                                          </p:val>
                                        </p:tav>
                                        <p:tav>
                                          <p:val>
                                            <p:strVal val="#ppt_x"/>
                                          </p:val>
                                        </p:tav>
                                      </p:tavLst>
                                    </p:anim>
                                    <p:anim calcmode="lin" valueType="num">
                                      <p:cBhvr additive="repl">
                                        <p:cTn id="78" dur="1000" fill="hold"/>
                                        <p:tgtEl>
                                          <p:spTgt spid="23554">
                                            <p:txEl>
                                              <p:pRg st="6" end="6"/>
                                            </p:txEl>
                                          </p:spTgt>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animBg="1"/>
      <p:bldP spid="2355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 Box 1"/>
          <p:cNvSpPr txBox="1">
            <a:spLocks noChangeArrowheads="1"/>
          </p:cNvSpPr>
          <p:nvPr/>
        </p:nvSpPr>
        <p:spPr bwMode="auto">
          <a:xfrm>
            <a:off x="304800" y="119063"/>
            <a:ext cx="8534400" cy="1096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9pPr>
          </a:lstStyle>
          <a:p>
            <a:pPr algn="ctr" eaLnBrk="1" hangingPunct="1">
              <a:buClrTx/>
              <a:buFontTx/>
              <a:buNone/>
            </a:pPr>
            <a:r>
              <a:rPr lang="en-US" sz="3300">
                <a:solidFill>
                  <a:srgbClr val="9D2512"/>
                </a:solidFill>
              </a:rPr>
              <a:t>Performing actions on all the elements in a list</a:t>
            </a:r>
          </a:p>
        </p:txBody>
      </p:sp>
      <p:sp>
        <p:nvSpPr>
          <p:cNvPr id="24578" name="Text Box 2"/>
          <p:cNvSpPr txBox="1">
            <a:spLocks noChangeArrowheads="1"/>
          </p:cNvSpPr>
          <p:nvPr/>
        </p:nvSpPr>
        <p:spPr bwMode="auto">
          <a:xfrm>
            <a:off x="301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271463" indent="-2714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1pPr>
            <a:lvl2pPr marL="546100" indent="-273050"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9pPr>
          </a:lstStyle>
          <a:p>
            <a:pPr eaLnBrk="1" hangingPunct="1">
              <a:spcBef>
                <a:spcPts val="675"/>
              </a:spcBef>
              <a:buClr>
                <a:srgbClr val="FE8637"/>
              </a:buClr>
              <a:buSzPct val="85000"/>
              <a:buFont typeface="Wingdings" pitchFamily="2" charset="2"/>
              <a:buChar char=""/>
            </a:pPr>
            <a:r>
              <a:rPr lang="en-US" sz="2700">
                <a:solidFill>
                  <a:srgbClr val="000000"/>
                </a:solidFill>
                <a:latin typeface="High Tower Text" pitchFamily="18" charset="0"/>
              </a:rPr>
              <a:t> You can use a for loop to access all the elements in a list</a:t>
            </a:r>
          </a:p>
          <a:p>
            <a:pPr lvl="1" eaLnBrk="1" hangingPunct="1">
              <a:spcBef>
                <a:spcPts val="550"/>
              </a:spcBef>
              <a:buClr>
                <a:srgbClr val="7598D9"/>
              </a:buClr>
              <a:buSzPct val="70000"/>
              <a:buFont typeface="Wingdings" pitchFamily="2" charset="2"/>
              <a:buChar char=""/>
            </a:pPr>
            <a:r>
              <a:rPr lang="en-US" sz="2200">
                <a:solidFill>
                  <a:srgbClr val="575F6D"/>
                </a:solidFill>
                <a:latin typeface="High Tower Text" pitchFamily="18" charset="0"/>
              </a:rPr>
              <a:t>However, this is exclusive to Python!</a:t>
            </a:r>
          </a:p>
          <a:p>
            <a:pPr eaLnBrk="1" hangingPunct="1">
              <a:spcBef>
                <a:spcPts val="675"/>
              </a:spcBef>
              <a:buClr>
                <a:srgbClr val="FE8637"/>
              </a:buClr>
              <a:buSzPct val="85000"/>
              <a:buFont typeface="Wingdings" pitchFamily="2" charset="2"/>
              <a:buNone/>
            </a:pPr>
            <a:endParaRPr lang="en-US" sz="2700">
              <a:solidFill>
                <a:srgbClr val="000000"/>
              </a:solidFill>
            </a:endParaRPr>
          </a:p>
          <a:p>
            <a:pPr eaLnBrk="1" hangingPunct="1">
              <a:spcBef>
                <a:spcPts val="675"/>
              </a:spcBef>
              <a:buClr>
                <a:srgbClr val="FE8637"/>
              </a:buClr>
              <a:buSzPct val="85000"/>
              <a:buFont typeface="Wingdings" pitchFamily="2" charset="2"/>
              <a:buNone/>
            </a:pPr>
            <a:endParaRPr lang="en-US" sz="2700">
              <a:solidFill>
                <a:srgbClr val="000000"/>
              </a:solidFill>
            </a:endParaRPr>
          </a:p>
          <a:p>
            <a:pPr eaLnBrk="1" hangingPunct="1">
              <a:spcBef>
                <a:spcPts val="675"/>
              </a:spcBef>
              <a:buClr>
                <a:srgbClr val="FE8637"/>
              </a:buClr>
              <a:buSzPct val="85000"/>
              <a:buFont typeface="Wingdings" pitchFamily="2" charset="2"/>
              <a:buChar char=""/>
            </a:pPr>
            <a:r>
              <a:rPr lang="en-US" sz="2700">
                <a:solidFill>
                  <a:srgbClr val="000000"/>
                </a:solidFill>
              </a:rPr>
              <a:t> </a:t>
            </a:r>
            <a:r>
              <a:rPr lang="en-US" sz="2700">
                <a:solidFill>
                  <a:srgbClr val="000000"/>
                </a:solidFill>
                <a:latin typeface="High Tower Text" pitchFamily="18" charset="0"/>
              </a:rPr>
              <a:t>To access all the elements in a list in another way you can use the following syntax: </a:t>
            </a:r>
          </a:p>
          <a:p>
            <a:pPr lvl="1" eaLnBrk="1" hangingPunct="1">
              <a:spcBef>
                <a:spcPts val="550"/>
              </a:spcBef>
              <a:buClr>
                <a:srgbClr val="7598D9"/>
              </a:buClr>
              <a:buSzPct val="70000"/>
              <a:buFont typeface="Wingdings" pitchFamily="2" charset="2"/>
              <a:buNone/>
            </a:pPr>
            <a:endParaRPr lang="en-US" sz="2200">
              <a:solidFill>
                <a:srgbClr val="575F6D"/>
              </a:solidFill>
            </a:endParaRPr>
          </a:p>
          <a:p>
            <a:pPr lvl="1" eaLnBrk="1" hangingPunct="1">
              <a:spcBef>
                <a:spcPts val="550"/>
              </a:spcBef>
              <a:buClr>
                <a:srgbClr val="7598D9"/>
              </a:buClr>
              <a:buSzPct val="70000"/>
              <a:buFont typeface="Wingdings" pitchFamily="2" charset="2"/>
              <a:buNone/>
            </a:pPr>
            <a:endParaRPr lang="en-US" sz="2200">
              <a:solidFill>
                <a:srgbClr val="575F6D"/>
              </a:solidFill>
            </a:endParaRPr>
          </a:p>
          <a:p>
            <a:pPr lvl="1" eaLnBrk="1" hangingPunct="1">
              <a:spcBef>
                <a:spcPts val="550"/>
              </a:spcBef>
              <a:buClr>
                <a:srgbClr val="7598D9"/>
              </a:buClr>
              <a:buSzPct val="70000"/>
              <a:buFont typeface="Wingdings" pitchFamily="2" charset="2"/>
              <a:buNone/>
            </a:pPr>
            <a:endParaRPr lang="en-US" sz="2200">
              <a:solidFill>
                <a:srgbClr val="575F6D"/>
              </a:solidFill>
            </a:endParaRPr>
          </a:p>
        </p:txBody>
      </p:sp>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057400"/>
            <a:ext cx="3200400" cy="17478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4800600"/>
            <a:ext cx="5487988" cy="1295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additive="repl">
                                        <p:cTn id="6" dur="1" fill="hold">
                                          <p:stCondLst>
                                            <p:cond delay="0"/>
                                          </p:stCondLst>
                                        </p:cTn>
                                        <p:tgtEl>
                                          <p:spTgt spid="24577"/>
                                        </p:tgtEl>
                                        <p:attrNameLst>
                                          <p:attrName>style.visibility</p:attrName>
                                        </p:attrNameLst>
                                      </p:cBhvr>
                                      <p:to>
                                        <p:strVal val="visible"/>
                                      </p:to>
                                    </p:set>
                                    <p:animEffect transition="in" filter="randombar(horizontal)">
                                      <p:cBhvr additive="repl">
                                        <p:cTn id="7" dur="750"/>
                                        <p:tgtEl>
                                          <p:spTgt spid="245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fill="hold" nodeType="clickEffect">
                                  <p:stCondLst>
                                    <p:cond delay="0"/>
                                  </p:stCondLst>
                                  <p:childTnLst>
                                    <p:set>
                                      <p:cBhvr additive="repl">
                                        <p:cTn id="11" dur="1" fill="hold">
                                          <p:stCondLst>
                                            <p:cond delay="0"/>
                                          </p:stCondLst>
                                        </p:cTn>
                                        <p:tgtEl>
                                          <p:spTgt spid="24578">
                                            <p:txEl>
                                              <p:pRg st="0" end="0"/>
                                            </p:txEl>
                                          </p:spTgt>
                                        </p:tgtEl>
                                        <p:attrNameLst>
                                          <p:attrName>style.visibility</p:attrName>
                                        </p:attrNameLst>
                                      </p:cBhvr>
                                      <p:to>
                                        <p:strVal val="visible"/>
                                      </p:to>
                                    </p:set>
                                    <p:animEffect transition="in" filter="fade">
                                      <p:cBhvr additive="repl">
                                        <p:cTn id="12" dur="1000"/>
                                        <p:tgtEl>
                                          <p:spTgt spid="24578">
                                            <p:txEl>
                                              <p:pRg st="0" end="0"/>
                                            </p:txEl>
                                          </p:spTgt>
                                        </p:tgtEl>
                                      </p:cBhvr>
                                    </p:animEffect>
                                    <p:anim calcmode="lin" valueType="num">
                                      <p:cBhvr additive="repl">
                                        <p:cTn id="13" dur="1000" fill="hold"/>
                                        <p:tgtEl>
                                          <p:spTgt spid="24578">
                                            <p:txEl>
                                              <p:pRg st="0" end="0"/>
                                            </p:txEl>
                                          </p:spTgt>
                                        </p:tgtEl>
                                        <p:attrNameLst>
                                          <p:attrName>ppt_x</p:attrName>
                                        </p:attrNameLst>
                                      </p:cBhvr>
                                      <p:tavLst>
                                        <p:tav tm="100000">
                                          <p:val>
                                            <p:strVal val="#ppt_x"/>
                                          </p:val>
                                        </p:tav>
                                        <p:tav>
                                          <p:val>
                                            <p:strVal val="#ppt_x"/>
                                          </p:val>
                                        </p:tav>
                                      </p:tavLst>
                                    </p:anim>
                                    <p:anim calcmode="lin" valueType="num">
                                      <p:cBhvr additive="repl">
                                        <p:cTn id="14" dur="1000" fill="hold"/>
                                        <p:tgtEl>
                                          <p:spTgt spid="24578">
                                            <p:txEl>
                                              <p:pRg st="0" end="0"/>
                                            </p:txEl>
                                          </p:spTgt>
                                        </p:tgtEl>
                                        <p:attrNameLst>
                                          <p:attrName>ppt_y</p:attrName>
                                        </p:attrNameLst>
                                      </p:cBhvr>
                                      <p:tavLst>
                                        <p:tav tm="100000">
                                          <p:val>
                                            <p:strVal val="#ppt_y+.1"/>
                                          </p:val>
                                        </p:tav>
                                        <p:tav>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fill="hold" nodeType="clickEffect">
                                  <p:stCondLst>
                                    <p:cond delay="0"/>
                                  </p:stCondLst>
                                  <p:childTnLst>
                                    <p:set>
                                      <p:cBhvr additive="repl">
                                        <p:cTn id="18" dur="1" fill="hold">
                                          <p:stCondLst>
                                            <p:cond delay="0"/>
                                          </p:stCondLst>
                                        </p:cTn>
                                        <p:tgtEl>
                                          <p:spTgt spid="24578">
                                            <p:txEl>
                                              <p:pRg st="1" end="1"/>
                                            </p:txEl>
                                          </p:spTgt>
                                        </p:tgtEl>
                                        <p:attrNameLst>
                                          <p:attrName>style.visibility</p:attrName>
                                        </p:attrNameLst>
                                      </p:cBhvr>
                                      <p:to>
                                        <p:strVal val="visible"/>
                                      </p:to>
                                    </p:set>
                                    <p:animEffect transition="in" filter="fade">
                                      <p:cBhvr additive="repl">
                                        <p:cTn id="19" dur="1000"/>
                                        <p:tgtEl>
                                          <p:spTgt spid="24578">
                                            <p:txEl>
                                              <p:pRg st="1" end="1"/>
                                            </p:txEl>
                                          </p:spTgt>
                                        </p:tgtEl>
                                      </p:cBhvr>
                                    </p:animEffect>
                                    <p:anim calcmode="lin" valueType="num">
                                      <p:cBhvr additive="repl">
                                        <p:cTn id="20" dur="1000" fill="hold"/>
                                        <p:tgtEl>
                                          <p:spTgt spid="24578">
                                            <p:txEl>
                                              <p:pRg st="1" end="1"/>
                                            </p:txEl>
                                          </p:spTgt>
                                        </p:tgtEl>
                                        <p:attrNameLst>
                                          <p:attrName>ppt_x</p:attrName>
                                        </p:attrNameLst>
                                      </p:cBhvr>
                                      <p:tavLst>
                                        <p:tav tm="100000">
                                          <p:val>
                                            <p:strVal val="#ppt_x"/>
                                          </p:val>
                                        </p:tav>
                                        <p:tav>
                                          <p:val>
                                            <p:strVal val="#ppt_x"/>
                                          </p:val>
                                        </p:tav>
                                      </p:tavLst>
                                    </p:anim>
                                    <p:anim calcmode="lin" valueType="num">
                                      <p:cBhvr additive="repl">
                                        <p:cTn id="21" dur="1000" fill="hold"/>
                                        <p:tgtEl>
                                          <p:spTgt spid="24578">
                                            <p:txEl>
                                              <p:pRg st="1" end="1"/>
                                            </p:txEl>
                                          </p:spTgt>
                                        </p:tgtEl>
                                        <p:attrNameLst>
                                          <p:attrName>ppt_y</p:attrName>
                                        </p:attrNameLst>
                                      </p:cBhvr>
                                      <p:tavLst>
                                        <p:tav tm="100000">
                                          <p:val>
                                            <p:strVal val="#ppt_y+.1"/>
                                          </p:val>
                                        </p:tav>
                                        <p:tav>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2" fill="hold" nodeType="clickEffect">
                                  <p:stCondLst>
                                    <p:cond delay="0"/>
                                  </p:stCondLst>
                                  <p:childTnLst>
                                    <p:set>
                                      <p:cBhvr additive="repl">
                                        <p:cTn id="25" dur="1" fill="hold">
                                          <p:stCondLst>
                                            <p:cond delay="0"/>
                                          </p:stCondLst>
                                        </p:cTn>
                                        <p:tgtEl>
                                          <p:spTgt spid="24579"/>
                                        </p:tgtEl>
                                        <p:attrNameLst>
                                          <p:attrName>style.visibility</p:attrName>
                                        </p:attrNameLst>
                                      </p:cBhvr>
                                      <p:to>
                                        <p:strVal val="visible"/>
                                      </p:to>
                                    </p:set>
                                    <p:anim calcmode="lin" valueType="num">
                                      <p:cBhvr>
                                        <p:cTn id="26" dur="750" fill="hold"/>
                                        <p:tgtEl>
                                          <p:spTgt spid="24579"/>
                                        </p:tgtEl>
                                        <p:attrNameLst>
                                          <p:attrName>ppt_x</p:attrName>
                                        </p:attrNameLst>
                                      </p:cBhvr>
                                      <p:tavLst>
                                        <p:tav tm="100000">
                                          <p:val>
                                            <p:strVal val="1+#ppt_w/2"/>
                                          </p:val>
                                        </p:tav>
                                        <p:tav>
                                          <p:val>
                                            <p:strVal val="#ppt_x"/>
                                          </p:val>
                                        </p:tav>
                                      </p:tavLst>
                                    </p:anim>
                                    <p:anim calcmode="lin" valueType="num">
                                      <p:cBhvr>
                                        <p:cTn id="27" dur="750" fill="hold"/>
                                        <p:tgtEl>
                                          <p:spTgt spid="24579"/>
                                        </p:tgtEl>
                                        <p:attrNameLst>
                                          <p:attrName>ppt_y</p:attrName>
                                        </p:attrNameLst>
                                      </p:cBhvr>
                                      <p:tavLst>
                                        <p:tav tm="100000">
                                          <p:val>
                                            <p:strVal val="#ppt_y"/>
                                          </p:val>
                                        </p:tav>
                                        <p:tav>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42" presetClass="entr" fill="hold" nodeType="clickEffect">
                                  <p:stCondLst>
                                    <p:cond delay="0"/>
                                  </p:stCondLst>
                                  <p:childTnLst>
                                    <p:set>
                                      <p:cBhvr additive="repl">
                                        <p:cTn id="31" dur="1" fill="hold">
                                          <p:stCondLst>
                                            <p:cond delay="0"/>
                                          </p:stCondLst>
                                        </p:cTn>
                                        <p:tgtEl>
                                          <p:spTgt spid="24578">
                                            <p:txEl>
                                              <p:pRg st="4" end="4"/>
                                            </p:txEl>
                                          </p:spTgt>
                                        </p:tgtEl>
                                        <p:attrNameLst>
                                          <p:attrName>style.visibility</p:attrName>
                                        </p:attrNameLst>
                                      </p:cBhvr>
                                      <p:to>
                                        <p:strVal val="visible"/>
                                      </p:to>
                                    </p:set>
                                    <p:animEffect transition="in" filter="fade">
                                      <p:cBhvr additive="repl">
                                        <p:cTn id="32" dur="1000"/>
                                        <p:tgtEl>
                                          <p:spTgt spid="24578">
                                            <p:txEl>
                                              <p:pRg st="4" end="4"/>
                                            </p:txEl>
                                          </p:spTgt>
                                        </p:tgtEl>
                                      </p:cBhvr>
                                    </p:animEffect>
                                    <p:anim calcmode="lin" valueType="num">
                                      <p:cBhvr additive="repl">
                                        <p:cTn id="33" dur="1000" fill="hold"/>
                                        <p:tgtEl>
                                          <p:spTgt spid="24578">
                                            <p:txEl>
                                              <p:pRg st="4" end="4"/>
                                            </p:txEl>
                                          </p:spTgt>
                                        </p:tgtEl>
                                        <p:attrNameLst>
                                          <p:attrName>ppt_x</p:attrName>
                                        </p:attrNameLst>
                                      </p:cBhvr>
                                      <p:tavLst>
                                        <p:tav tm="100000">
                                          <p:val>
                                            <p:strVal val="#ppt_x"/>
                                          </p:val>
                                        </p:tav>
                                        <p:tav>
                                          <p:val>
                                            <p:strVal val="#ppt_x"/>
                                          </p:val>
                                        </p:tav>
                                      </p:tavLst>
                                    </p:anim>
                                    <p:anim calcmode="lin" valueType="num">
                                      <p:cBhvr additive="repl">
                                        <p:cTn id="34" dur="1000" fill="hold"/>
                                        <p:tgtEl>
                                          <p:spTgt spid="24578">
                                            <p:txEl>
                                              <p:pRg st="4" end="4"/>
                                            </p:txEl>
                                          </p:spTgt>
                                        </p:tgtEl>
                                        <p:attrNameLst>
                                          <p:attrName>ppt_y</p:attrName>
                                        </p:attrNameLst>
                                      </p:cBhvr>
                                      <p:tavLst>
                                        <p:tav tm="100000">
                                          <p:val>
                                            <p:strVal val="#ppt_y+.1"/>
                                          </p:val>
                                        </p:tav>
                                        <p:tav>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additive="repl">
                                        <p:cTn id="38" dur="1" fill="hold">
                                          <p:stCondLst>
                                            <p:cond delay="0"/>
                                          </p:stCondLst>
                                        </p:cTn>
                                        <p:tgtEl>
                                          <p:spTgt spid="24580"/>
                                        </p:tgtEl>
                                        <p:attrNameLst>
                                          <p:attrName>style.visibility</p:attrName>
                                        </p:attrNameLst>
                                      </p:cBhvr>
                                      <p:to>
                                        <p:strVal val="visible"/>
                                      </p:to>
                                    </p:set>
                                    <p:anim calcmode="lin" valueType="num">
                                      <p:cBhvr>
                                        <p:cTn id="39" dur="750" fill="hold"/>
                                        <p:tgtEl>
                                          <p:spTgt spid="24580"/>
                                        </p:tgtEl>
                                        <p:attrNameLst>
                                          <p:attrName>ppt_x</p:attrName>
                                        </p:attrNameLst>
                                      </p:cBhvr>
                                      <p:tavLst>
                                        <p:tav tm="100000">
                                          <p:val>
                                            <p:strVal val="#ppt_x"/>
                                          </p:val>
                                        </p:tav>
                                        <p:tav>
                                          <p:val>
                                            <p:strVal val="#ppt_x"/>
                                          </p:val>
                                        </p:tav>
                                      </p:tavLst>
                                    </p:anim>
                                    <p:anim calcmode="lin" valueType="num">
                                      <p:cBhvr>
                                        <p:cTn id="40" dur="750" fill="hold"/>
                                        <p:tgtEl>
                                          <p:spTgt spid="24580"/>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 Box 1"/>
          <p:cNvSpPr txBox="1">
            <a:spLocks noChangeArrowheads="1"/>
          </p:cNvSpPr>
          <p:nvPr/>
        </p:nvSpPr>
        <p:spPr bwMode="auto">
          <a:xfrm>
            <a:off x="301625" y="225425"/>
            <a:ext cx="853440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Georgia" pitchFamily="16" charset="0"/>
                <a:ea typeface="Bitstream Vera Sans" charset="0"/>
                <a:cs typeface="Bitstream Vera Sans" charset="0"/>
              </a:defRPr>
            </a:lvl9pPr>
          </a:lstStyle>
          <a:p>
            <a:pPr algn="ctr" eaLnBrk="1" hangingPunct="1">
              <a:buClrTx/>
              <a:buFontTx/>
              <a:buNone/>
            </a:pPr>
            <a:r>
              <a:rPr lang="en-US" sz="4400">
                <a:solidFill>
                  <a:srgbClr val="9D2512"/>
                </a:solidFill>
                <a:latin typeface="High Tower Text" pitchFamily="18" charset="0"/>
              </a:rPr>
              <a:t>Your turn!</a:t>
            </a:r>
          </a:p>
        </p:txBody>
      </p:sp>
      <p:sp>
        <p:nvSpPr>
          <p:cNvPr id="25602" name="Text Box 2"/>
          <p:cNvSpPr txBox="1">
            <a:spLocks noChangeArrowheads="1"/>
          </p:cNvSpPr>
          <p:nvPr/>
        </p:nvSpPr>
        <p:spPr bwMode="auto">
          <a:xfrm>
            <a:off x="301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271463" indent="-2714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Georgia" pitchFamily="16" charset="0"/>
                <a:ea typeface="Bitstream Vera Sans" charset="0"/>
                <a:cs typeface="Bitstream Vera Sans" charset="0"/>
              </a:defRPr>
            </a:lvl9pPr>
          </a:lstStyle>
          <a:p>
            <a:pPr eaLnBrk="1" hangingPunct="1">
              <a:spcBef>
                <a:spcPts val="675"/>
              </a:spcBef>
              <a:buClr>
                <a:srgbClr val="FE8637"/>
              </a:buClr>
              <a:buSzPct val="85000"/>
              <a:buFont typeface="Wingdings 2" pitchFamily="16" charset="2"/>
              <a:buChar char=""/>
            </a:pPr>
            <a:r>
              <a:rPr lang="en-US" sz="2700">
                <a:solidFill>
                  <a:srgbClr val="000000"/>
                </a:solidFill>
                <a:latin typeface="High Tower Text" pitchFamily="18" charset="0"/>
              </a:rPr>
              <a:t>Open the file Lesson 3_exercises and do the exercises. Remember not to attempt challenge problems until you have done all the required problems.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additive="repl">
                                        <p:cTn id="6" dur="1" fill="hold">
                                          <p:stCondLst>
                                            <p:cond delay="0"/>
                                          </p:stCondLst>
                                        </p:cTn>
                                        <p:tgtEl>
                                          <p:spTgt spid="25601"/>
                                        </p:tgtEl>
                                        <p:attrNameLst>
                                          <p:attrName>style.visibility</p:attrName>
                                        </p:attrNameLst>
                                      </p:cBhvr>
                                      <p:to>
                                        <p:strVal val="visible"/>
                                      </p:to>
                                    </p:set>
                                    <p:anim calcmode="lin" valueType="num">
                                      <p:cBhvr additive="repl">
                                        <p:cTn id="7" dur="500" fill="hold"/>
                                        <p:tgtEl>
                                          <p:spTgt spid="25601"/>
                                        </p:tgtEl>
                                        <p:attrNameLst>
                                          <p:attrName>ppt_w</p:attrName>
                                        </p:attrNameLst>
                                      </p:cBhvr>
                                      <p:tavLst>
                                        <p:tav tm="100000">
                                          <p:val>
                                            <p:fltVal val="0"/>
                                          </p:val>
                                        </p:tav>
                                        <p:tav>
                                          <p:val>
                                            <p:strVal val="#ppt_w"/>
                                          </p:val>
                                        </p:tav>
                                      </p:tavLst>
                                    </p:anim>
                                    <p:anim calcmode="lin" valueType="num">
                                      <p:cBhvr additive="repl">
                                        <p:cTn id="8" dur="500" fill="hold"/>
                                        <p:tgtEl>
                                          <p:spTgt spid="25601"/>
                                        </p:tgtEl>
                                        <p:attrNameLst>
                                          <p:attrName>ppt_h</p:attrName>
                                        </p:attrNameLst>
                                      </p:cBhvr>
                                      <p:tavLst>
                                        <p:tav tm="100000">
                                          <p:val>
                                            <p:fltVal val="0"/>
                                          </p:val>
                                        </p:tav>
                                        <p:tav>
                                          <p:val>
                                            <p:strVal val="#ppt_h"/>
                                          </p:val>
                                        </p:tav>
                                      </p:tavLst>
                                    </p:anim>
                                    <p:animEffect transition="in" filter="fade">
                                      <p:cBhvr additive="repl">
                                        <p:cTn id="9" dur="500"/>
                                        <p:tgtEl>
                                          <p:spTgt spid="2560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fill="hold" nodeType="clickEffect">
                                  <p:stCondLst>
                                    <p:cond delay="0"/>
                                  </p:stCondLst>
                                  <p:childTnLst>
                                    <p:set>
                                      <p:cBhvr additive="repl">
                                        <p:cTn id="13" dur="1" fill="hold">
                                          <p:stCondLst>
                                            <p:cond delay="0"/>
                                          </p:stCondLst>
                                        </p:cTn>
                                        <p:tgtEl>
                                          <p:spTgt spid="25602">
                                            <p:txEl>
                                              <p:pRg st="0" end="0"/>
                                            </p:txEl>
                                          </p:spTgt>
                                        </p:tgtEl>
                                        <p:attrNameLst>
                                          <p:attrName>style.visibility</p:attrName>
                                        </p:attrNameLst>
                                      </p:cBhvr>
                                      <p:to>
                                        <p:strVal val="visible"/>
                                      </p:to>
                                    </p:set>
                                    <p:animEffect transition="in" filter="fade">
                                      <p:cBhvr additive="repl">
                                        <p:cTn id="14" dur="1000"/>
                                        <p:tgtEl>
                                          <p:spTgt spid="25602">
                                            <p:txEl>
                                              <p:pRg st="0" end="0"/>
                                            </p:txEl>
                                          </p:spTgt>
                                        </p:tgtEl>
                                      </p:cBhvr>
                                    </p:animEffect>
                                    <p:anim calcmode="lin" valueType="num">
                                      <p:cBhvr additive="repl">
                                        <p:cTn id="15" dur="1000" fill="hold"/>
                                        <p:tgtEl>
                                          <p:spTgt spid="25602">
                                            <p:txEl>
                                              <p:pRg st="0" end="0"/>
                                            </p:txEl>
                                          </p:spTgt>
                                        </p:tgtEl>
                                        <p:attrNameLst>
                                          <p:attrName>ppt_x</p:attrName>
                                        </p:attrNameLst>
                                      </p:cBhvr>
                                      <p:tavLst>
                                        <p:tav tm="100000">
                                          <p:val>
                                            <p:strVal val="#ppt_x"/>
                                          </p:val>
                                        </p:tav>
                                        <p:tav>
                                          <p:val>
                                            <p:strVal val="#ppt_x"/>
                                          </p:val>
                                        </p:tav>
                                      </p:tavLst>
                                    </p:anim>
                                    <p:anim calcmode="lin" valueType="num">
                                      <p:cBhvr additive="repl">
                                        <p:cTn id="16" dur="1000" fill="hold"/>
                                        <p:tgtEl>
                                          <p:spTgt spid="25602">
                                            <p:txEl>
                                              <p:pRg st="0" end="0"/>
                                            </p:txEl>
                                          </p:spTgt>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eorgia"/>
        <a:ea typeface="Bitstream Vera Sans"/>
        <a:cs typeface="Bitstream Vera Sans"/>
      </a:majorFont>
      <a:minorFont>
        <a:latin typeface="Georgia"/>
        <a:ea typeface="Bitstream Vera Sans"/>
        <a:cs typeface="Bitstream Vera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eorgia"/>
        <a:ea typeface="Bitstream Vera Sans"/>
        <a:cs typeface="Bitstream Vera Sans"/>
      </a:majorFont>
      <a:minorFont>
        <a:latin typeface="Georgia"/>
        <a:ea typeface="Bitstream Vera Sans"/>
        <a:cs typeface="Bitstream Vera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eorgia"/>
        <a:ea typeface="Bitstream Vera Sans"/>
        <a:cs typeface="Bitstream Vera Sans"/>
      </a:majorFont>
      <a:minorFont>
        <a:latin typeface="Georgia"/>
        <a:ea typeface="Bitstream Vera Sans"/>
        <a:cs typeface="Bitstream Vera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eorgia"/>
        <a:ea typeface="Bitstream Vera Sans"/>
        <a:cs typeface="Bitstream Vera Sans"/>
      </a:majorFont>
      <a:minorFont>
        <a:latin typeface="Georgia"/>
        <a:ea typeface="Bitstream Vera Sans"/>
        <a:cs typeface="Bitstream Vera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eorgia"/>
        <a:ea typeface="Bitstream Vera Sans"/>
        <a:cs typeface="Bitstream Vera Sans"/>
      </a:majorFont>
      <a:minorFont>
        <a:latin typeface="Georgia"/>
        <a:ea typeface="Bitstream Vera Sans"/>
        <a:cs typeface="Bitstream Vera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eorgia"/>
        <a:ea typeface="Bitstream Vera Sans"/>
        <a:cs typeface="Bitstream Vera Sans"/>
      </a:majorFont>
      <a:minorFont>
        <a:latin typeface="Georgia"/>
        <a:ea typeface="Bitstream Vera Sans"/>
        <a:cs typeface="Bitstream Vera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eorgia"/>
        <a:ea typeface="Bitstream Vera Sans"/>
        <a:cs typeface="Bitstream Vera Sans"/>
      </a:majorFont>
      <a:minorFont>
        <a:latin typeface="Georgia"/>
        <a:ea typeface="Bitstream Vera Sans"/>
        <a:cs typeface="Bitstream Vera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eorgia"/>
        <a:ea typeface="Bitstream Vera Sans"/>
        <a:cs typeface="Bitstream Vera Sans"/>
      </a:majorFont>
      <a:minorFont>
        <a:latin typeface="Georgia"/>
        <a:ea typeface="Bitstream Vera Sans"/>
        <a:cs typeface="Bitstream Vera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eorgia"/>
        <a:ea typeface="Bitstream Vera Sans"/>
        <a:cs typeface="Bitstream Vera Sans"/>
      </a:majorFont>
      <a:minorFont>
        <a:latin typeface="Georgia"/>
        <a:ea typeface="Bitstream Vera Sans"/>
        <a:cs typeface="Bitstream Vera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eorgia"/>
        <a:ea typeface="Bitstream Vera Sans"/>
        <a:cs typeface="Bitstream Vera Sans"/>
      </a:majorFont>
      <a:minorFont>
        <a:latin typeface="Georgia"/>
        <a:ea typeface="Bitstream Vera Sans"/>
        <a:cs typeface="Bitstream Vera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eorgia"/>
        <a:ea typeface="Bitstream Vera Sans"/>
        <a:cs typeface="Bitstream Vera Sans"/>
      </a:majorFont>
      <a:minorFont>
        <a:latin typeface="Georgia"/>
        <a:ea typeface="Bitstream Vera Sans"/>
        <a:cs typeface="Bitstream Vera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eorgia"/>
        <a:ea typeface="Bitstream Vera Sans"/>
        <a:cs typeface="Bitstream Vera Sans"/>
      </a:majorFont>
      <a:minorFont>
        <a:latin typeface="Georgia"/>
        <a:ea typeface="Bitstream Vera Sans"/>
        <a:cs typeface="Bitstream Vera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Georgia" pitchFamily="16" charset="0"/>
            <a:cs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540</TotalTime>
  <Words>871</Words>
  <Application>Microsoft Office PowerPoint</Application>
  <PresentationFormat>On-screen Show (4:3)</PresentationFormat>
  <Paragraphs>75</Paragraphs>
  <Slides>12</Slides>
  <Notes>12</Notes>
  <HiddenSlides>0</HiddenSlides>
  <MMClips>0</MMClips>
  <ScaleCrop>false</ScaleCrop>
  <HeadingPairs>
    <vt:vector size="6" baseType="variant">
      <vt:variant>
        <vt:lpstr>Fonts Used</vt:lpstr>
      </vt:variant>
      <vt:variant>
        <vt:i4>7</vt:i4>
      </vt:variant>
      <vt:variant>
        <vt:lpstr>Theme</vt:lpstr>
      </vt:variant>
      <vt:variant>
        <vt:i4>12</vt:i4>
      </vt:variant>
      <vt:variant>
        <vt:lpstr>Slide Titles</vt:lpstr>
      </vt:variant>
      <vt:variant>
        <vt:i4>12</vt:i4>
      </vt:variant>
    </vt:vector>
  </HeadingPairs>
  <TitlesOfParts>
    <vt:vector size="31" baseType="lpstr">
      <vt:lpstr>Georgia</vt:lpstr>
      <vt:lpstr>Bitstream Vera Sans</vt:lpstr>
      <vt:lpstr>Times New Roman</vt:lpstr>
      <vt:lpstr>Arial</vt:lpstr>
      <vt:lpstr>High Tower Text</vt:lpstr>
      <vt:lpstr>Wingdings</vt:lpstr>
      <vt:lpstr>Wingdings 2</vt:lpstr>
      <vt:lpstr>Office Theme</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Python: Part 3</dc:title>
  <dc:creator>Catherine Rossbach</dc:creator>
  <cp:lastModifiedBy>Catherine Rossbach</cp:lastModifiedBy>
  <cp:revision>38</cp:revision>
  <cp:lastPrinted>1601-01-01T00:00:00Z</cp:lastPrinted>
  <dcterms:created xsi:type="dcterms:W3CDTF">2012-06-11T17:50:27Z</dcterms:created>
  <dcterms:modified xsi:type="dcterms:W3CDTF">2012-06-21T12:49:08Z</dcterms:modified>
</cp:coreProperties>
</file>